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56" r:id="rId2"/>
    <p:sldId id="257" r:id="rId3"/>
    <p:sldId id="270" r:id="rId4"/>
    <p:sldId id="275" r:id="rId5"/>
    <p:sldId id="272" r:id="rId6"/>
    <p:sldId id="273" r:id="rId7"/>
    <p:sldId id="276" r:id="rId8"/>
    <p:sldId id="274" r:id="rId9"/>
    <p:sldId id="277" r:id="rId10"/>
  </p:sldIdLst>
  <p:sldSz cx="12188825" cy="6858000"/>
  <p:notesSz cx="6858000" cy="9144000"/>
  <p:defaultTextStyle>
    <a:defPPr rtl="0">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am Nguyen Thien Huy" initials="PNTH" lastIdx="1" clrIdx="0">
    <p:extLst>
      <p:ext uri="{19B8F6BF-5375-455C-9EA6-DF929625EA0E}">
        <p15:presenceInfo xmlns:p15="http://schemas.microsoft.com/office/powerpoint/2012/main" userId="S::pnthuy.ltk@hcm.edu.vn::d1040a5b-660f-492e-805e-bf3acc9532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47" autoAdjust="0"/>
    <p:restoredTop sz="95768" autoAdjust="0"/>
  </p:normalViewPr>
  <p:slideViewPr>
    <p:cSldViewPr>
      <p:cViewPr varScale="1">
        <p:scale>
          <a:sx n="104" d="100"/>
          <a:sy n="104" d="100"/>
        </p:scale>
        <p:origin x="1016" y="200"/>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8" d="100"/>
          <a:sy n="88" d="100"/>
        </p:scale>
        <p:origin x="3822"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ỗ dành sẵn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vi-VN" dirty="0">
              <a:latin typeface="Corbel" panose="020B0503020204020204" pitchFamily="34" charset="0"/>
            </a:endParaRPr>
          </a:p>
        </p:txBody>
      </p:sp>
      <p:sp>
        <p:nvSpPr>
          <p:cNvPr id="3" name="Chỗ dành sẵn cho Ngày tháng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2A8AB075-E8E9-455A-B9BE-DE27CCB17426}" type="datetime1">
              <a:rPr lang="vi-VN" smtClean="0">
                <a:latin typeface="Corbel" panose="020B0503020204020204" pitchFamily="34" charset="0"/>
              </a:rPr>
              <a:t>27/09/2021</a:t>
            </a:fld>
            <a:endParaRPr lang="vi-VN" dirty="0">
              <a:latin typeface="Corbel" panose="020B0503020204020204" pitchFamily="34" charset="0"/>
            </a:endParaRPr>
          </a:p>
        </p:txBody>
      </p:sp>
      <p:sp>
        <p:nvSpPr>
          <p:cNvPr id="4" name="Chỗ dành sẵn cho Chân trang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vi-VN" dirty="0">
              <a:latin typeface="Corbel" panose="020B0503020204020204" pitchFamily="34" charset="0"/>
            </a:endParaRPr>
          </a:p>
        </p:txBody>
      </p:sp>
      <p:sp>
        <p:nvSpPr>
          <p:cNvPr id="5" name="Chỗ dành sẵn cho Số hiệu Bản chiế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850423A-8BCE-448E-A97B-03A88B2B12C1}" type="slidenum">
              <a:rPr lang="vi-VN">
                <a:latin typeface="Corbel" panose="020B0503020204020204" pitchFamily="34" charset="0"/>
              </a:rPr>
              <a:t>‹#›</a:t>
            </a:fld>
            <a:endParaRPr lang="vi-VN" dirty="0">
              <a:latin typeface="Corbel" panose="020B0503020204020204" pitchFamily="34" charset="0"/>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ỗ dành sẵn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orbel" panose="020B0503020204020204" pitchFamily="34" charset="0"/>
              </a:defRPr>
            </a:lvl1pPr>
          </a:lstStyle>
          <a:p>
            <a:endParaRPr lang="vi-VN" dirty="0"/>
          </a:p>
        </p:txBody>
      </p:sp>
      <p:sp>
        <p:nvSpPr>
          <p:cNvPr id="3" name="Chỗ dành sẵn cho Ngà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orbel" panose="020B0503020204020204" pitchFamily="34" charset="0"/>
              </a:defRPr>
            </a:lvl1pPr>
          </a:lstStyle>
          <a:p>
            <a:fld id="{1D7DAEE3-2FEA-4A7C-B086-549D1FCD05F3}" type="datetime1">
              <a:rPr lang="vi-VN" smtClean="0"/>
              <a:pPr/>
              <a:t>27/09/2021</a:t>
            </a:fld>
            <a:endParaRPr lang="vi-VN" dirty="0"/>
          </a:p>
        </p:txBody>
      </p:sp>
      <p:sp>
        <p:nvSpPr>
          <p:cNvPr id="4" name="Chỗ dành sẵn cho Hình ảnh Trang chiế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vi-VN" dirty="0"/>
          </a:p>
        </p:txBody>
      </p:sp>
      <p:sp>
        <p:nvSpPr>
          <p:cNvPr id="5" name="Chỗ dành sẵn cho Ghi ch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vi-VN" dirty="0" err="1"/>
              <a:t>Bấm</a:t>
            </a:r>
            <a:r>
              <a:rPr lang="vi-VN" dirty="0"/>
              <a:t> </a:t>
            </a:r>
            <a:r>
              <a:rPr lang="vi-VN" dirty="0" err="1"/>
              <a:t>để</a:t>
            </a:r>
            <a:r>
              <a:rPr lang="vi-VN" dirty="0"/>
              <a:t> </a:t>
            </a:r>
            <a:r>
              <a:rPr lang="vi-VN" dirty="0" err="1"/>
              <a:t>chỉnh</a:t>
            </a:r>
            <a:r>
              <a:rPr lang="vi-VN" dirty="0"/>
              <a:t> </a:t>
            </a:r>
            <a:r>
              <a:rPr lang="vi-VN" dirty="0" err="1"/>
              <a:t>sửa</a:t>
            </a:r>
            <a:r>
              <a:rPr lang="vi-VN" dirty="0"/>
              <a:t> </a:t>
            </a:r>
            <a:r>
              <a:rPr lang="vi-VN" dirty="0" err="1"/>
              <a:t>kiểu</a:t>
            </a:r>
            <a:r>
              <a:rPr lang="vi-VN" dirty="0"/>
              <a:t> văn bản </a:t>
            </a:r>
            <a:r>
              <a:rPr lang="vi-VN" dirty="0" err="1"/>
              <a:t>Bản</a:t>
            </a:r>
            <a:r>
              <a:rPr lang="vi-VN" dirty="0"/>
              <a:t> cái</a:t>
            </a:r>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bốn</a:t>
            </a:r>
          </a:p>
          <a:p>
            <a:pPr lvl="4" rtl="0"/>
            <a:r>
              <a:rPr lang="vi-VN" dirty="0" err="1"/>
              <a:t>Mức</a:t>
            </a:r>
            <a:r>
              <a:rPr lang="vi-VN" dirty="0"/>
              <a:t> năm</a:t>
            </a:r>
          </a:p>
        </p:txBody>
      </p:sp>
      <p:sp>
        <p:nvSpPr>
          <p:cNvPr id="6" name="Chỗ dành sẵn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orbel" panose="020B0503020204020204" pitchFamily="34" charset="0"/>
              </a:defRPr>
            </a:lvl1pPr>
          </a:lstStyle>
          <a:p>
            <a:endParaRPr lang="vi-VN" dirty="0"/>
          </a:p>
        </p:txBody>
      </p:sp>
      <p:sp>
        <p:nvSpPr>
          <p:cNvPr id="7" name="Chỗ dành sẵn cho Số hiệu Bả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orbel" panose="020B0503020204020204" pitchFamily="34" charset="0"/>
              </a:defRPr>
            </a:lvl1pPr>
          </a:lstStyle>
          <a:p>
            <a:fld id="{01F2A70B-78F2-4DCF-B53B-C990D2FAFB8A}" type="slidenum">
              <a:rPr lang="vi-VN" smtClean="0"/>
              <a:pPr/>
              <a:t>‹#›</a:t>
            </a:fld>
            <a:endParaRPr lang="vi-VN"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Corbel" panose="020B0503020204020204" pitchFamily="34" charset="0"/>
        <a:ea typeface="+mn-ea"/>
        <a:cs typeface="+mn-cs"/>
      </a:defRPr>
    </a:lvl1pPr>
    <a:lvl2pPr marL="457200" algn="l" defTabSz="914400" rtl="0" eaLnBrk="1" latinLnBrk="0" hangingPunct="1">
      <a:defRPr sz="1200" kern="1200">
        <a:solidFill>
          <a:schemeClr val="tx1"/>
        </a:solidFill>
        <a:latin typeface="Corbel" panose="020B0503020204020204" pitchFamily="34" charset="0"/>
        <a:ea typeface="+mn-ea"/>
        <a:cs typeface="+mn-cs"/>
      </a:defRPr>
    </a:lvl2pPr>
    <a:lvl3pPr marL="914400" algn="l" defTabSz="914400" rtl="0" eaLnBrk="1" latinLnBrk="0" hangingPunct="1">
      <a:defRPr sz="1200" kern="1200">
        <a:solidFill>
          <a:schemeClr val="tx1"/>
        </a:solidFill>
        <a:latin typeface="Corbel" panose="020B0503020204020204" pitchFamily="34" charset="0"/>
        <a:ea typeface="+mn-ea"/>
        <a:cs typeface="+mn-cs"/>
      </a:defRPr>
    </a:lvl3pPr>
    <a:lvl4pPr marL="1371600" algn="l" defTabSz="914400" rtl="0" eaLnBrk="1" latinLnBrk="0" hangingPunct="1">
      <a:defRPr sz="1200" kern="1200">
        <a:solidFill>
          <a:schemeClr val="tx1"/>
        </a:solidFill>
        <a:latin typeface="Corbel" panose="020B0503020204020204" pitchFamily="34" charset="0"/>
        <a:ea typeface="+mn-ea"/>
        <a:cs typeface="+mn-cs"/>
      </a:defRPr>
    </a:lvl4pPr>
    <a:lvl5pPr marL="1828800" algn="l" defTabSz="914400" rtl="0" eaLnBrk="1" latinLnBrk="0" hangingPunct="1">
      <a:defRPr sz="1200" kern="1200">
        <a:solidFill>
          <a:schemeClr val="tx1"/>
        </a:solidFill>
        <a:latin typeface="Corbel" panose="020B05030202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10"/>
          </p:nvPr>
        </p:nvSpPr>
        <p:spPr/>
        <p:txBody>
          <a:bodyPr/>
          <a:lstStyle/>
          <a:p>
            <a:pPr rtl="0"/>
            <a:fld id="{01F2A70B-78F2-4DCF-B53B-C990D2FAFB8A}" type="slidenum">
              <a:rPr lang="vi-VN" smtClean="0"/>
              <a:t>1</a:t>
            </a:fld>
            <a:endParaRPr lang="vi-VN" dirty="0"/>
          </a:p>
        </p:txBody>
      </p:sp>
    </p:spTree>
    <p:extLst>
      <p:ext uri="{BB962C8B-B14F-4D97-AF65-F5344CB8AC3E}">
        <p14:creationId xmlns:p14="http://schemas.microsoft.com/office/powerpoint/2010/main" val="3547865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10"/>
          </p:nvPr>
        </p:nvSpPr>
        <p:spPr/>
        <p:txBody>
          <a:bodyPr/>
          <a:lstStyle/>
          <a:p>
            <a:pPr rtl="0"/>
            <a:fld id="{01F2A70B-78F2-4DCF-B53B-C990D2FAFB8A}" type="slidenum">
              <a:rPr lang="vi-VN" smtClean="0"/>
              <a:t>2</a:t>
            </a:fld>
            <a:endParaRPr lang="vi-VN" dirty="0"/>
          </a:p>
        </p:txBody>
      </p:sp>
    </p:spTree>
    <p:extLst>
      <p:ext uri="{BB962C8B-B14F-4D97-AF65-F5344CB8AC3E}">
        <p14:creationId xmlns:p14="http://schemas.microsoft.com/office/powerpoint/2010/main" val="1386231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rang chiếu Tiêu đề">
    <p:spTree>
      <p:nvGrpSpPr>
        <p:cNvPr id="1" name=""/>
        <p:cNvGrpSpPr/>
        <p:nvPr/>
      </p:nvGrpSpPr>
      <p:grpSpPr>
        <a:xfrm>
          <a:off x="0" y="0"/>
          <a:ext cx="0" cy="0"/>
          <a:chOff x="0" y="0"/>
          <a:chExt cx="0" cy="0"/>
        </a:xfrm>
      </p:grpSpPr>
      <p:sp>
        <p:nvSpPr>
          <p:cNvPr id="2" name="Tiêu đề 1"/>
          <p:cNvSpPr>
            <a:spLocks noGrp="1"/>
          </p:cNvSpPr>
          <p:nvPr>
            <p:ph type="ctrTitle"/>
          </p:nvPr>
        </p:nvSpPr>
        <p:spPr>
          <a:xfrm>
            <a:off x="1522413" y="1905000"/>
            <a:ext cx="9144000" cy="2667000"/>
          </a:xfrm>
        </p:spPr>
        <p:txBody>
          <a:bodyPr rtlCol="0">
            <a:noAutofit/>
          </a:bodyPr>
          <a:lstStyle>
            <a:lvl1pPr>
              <a:defRPr sz="5400"/>
            </a:lvl1pPr>
          </a:lstStyle>
          <a:p>
            <a:pPr rtl="0"/>
            <a:r>
              <a:rPr lang="en-US"/>
              <a:t>Click to edit Master title style</a:t>
            </a:r>
            <a:endParaRPr lang="vi-VN" dirty="0"/>
          </a:p>
        </p:txBody>
      </p:sp>
      <p:grpSp>
        <p:nvGrpSpPr>
          <p:cNvPr id="256" name="dòng" descr="Đồ họa dòng"/>
          <p:cNvGrpSpPr/>
          <p:nvPr/>
        </p:nvGrpSpPr>
        <p:grpSpPr bwMode="invGray">
          <a:xfrm>
            <a:off x="1584896" y="4724400"/>
            <a:ext cx="8631936" cy="64008"/>
            <a:chOff x="-4110038" y="2703513"/>
            <a:chExt cx="17394239" cy="160336"/>
          </a:xfrm>
          <a:solidFill>
            <a:schemeClr val="accent1"/>
          </a:solidFill>
        </p:grpSpPr>
        <p:sp>
          <p:nvSpPr>
            <p:cNvPr id="257" name="Hình tự do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58" name="Hình tự do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59" name="Hình tự do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60" name="Hình tự do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61" name="Hình tự do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62" name="Hình tự do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63" name="Hình tự do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64" name="Hình tự do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65" name="Hình tự do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66" name="Hình tự do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67" name="Hình tự do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68" name="Hình tự do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69" name="Hình tự do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70" name="Hình tự do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71" name="Hình tự do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72" name="Hình tự do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73" name="Hình tự do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74" name="Hình tự do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75" name="Hình tự do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76" name="Hình tự do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77" name="Hình tự do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78" name="Hình tự do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79" name="Hình tự do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80" name="Hình tự do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81" name="Hình tự do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82" name="Hình tự do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83" name="Hình tự do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84" name="Hình tự do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85" name="Hình tự do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86" name="Hình tự do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87" name="Hình tự do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88" name="Hình tự do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89" name="Hình tự do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90" name="Hình tự do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91" name="Hình tự do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92" name="Hình tự do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93" name="Hình tự do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94" name="Hình tự do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95" name="Hình tự do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96" name="Hình tự do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97" name="Hình tự do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98" name="Hình tự do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99" name="Hình tự do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00" name="Hình tự do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01" name="Hình tự do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02" name="Hình tự do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03" name="Hình tự do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04" name="Hình tự do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05" name="Hình tự do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06" name="Hình tự do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07" name="Hình tự do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08" name="Hình tự do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09" name="Hình tự do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10" name="Hình tự do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11" name="Hình tự do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12" name="Hình tự do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13" name="Hình tự do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14" name="Hình tự do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15" name="Hình tự do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16" name="Hình tự do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17" name="Hình tự do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18" name="Hình tự do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19" name="Hình tự do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20" name="Hình tự do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21" name="Hình tự do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22" name="Hình tự do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23" name="Hình tự do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24" name="Hình tự do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25" name="Hình tự do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26" name="Hình tự do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27" name="Hình tự do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28" name="Hình tự do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29" name="Hình tự do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30" name="Hình tự do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31" name="Hình tự do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32" name="Hình tự do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33" name="Hình tự do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34" name="Hình tự do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35" name="Hình tự do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36" name="Hình tự do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37" name="Hình tự do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38" name="Hình tự do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39" name="Hình tự do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40" name="Hình tự do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41" name="Hình tự do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42" name="Hình tự do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43" name="Hình tự do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44" name="Hình tự do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45" name="Hình tự do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46" name="Hình tự do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47" name="Hình tự do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48" name="Hình tự do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49" name="Hình tự do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50" name="Hình tự do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51" name="Hình tự do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52" name="Hình tự do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53" name="Hình tự do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54" name="Hình tự do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55" name="Hình tự do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56" name="Hình tự do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57" name="Hình tự do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58" name="Hình tự do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59" name="Hình tự do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60" name="Hình tự do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61" name="Hình tự do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62" name="Hình tự do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63" name="Hình tự do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64" name="Hình tự do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65" name="Hình tự do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66" name="Hình tự do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67" name="Hình tự do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68" name="Hình tự do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69" name="Hình tự do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70" name="Hình tự do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71" name="Hình tự do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72" name="Hình tự do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73" name="Hình tự do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74" name="Hình tự do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75" name="Hình tự do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76" name="Hình tự do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77" name="Hình tự do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78" name="Hình tự do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79" name="Hình tự do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grpSp>
      <p:sp>
        <p:nvSpPr>
          <p:cNvPr id="3" name="Tiêu đề phụ 2"/>
          <p:cNvSpPr>
            <a:spLocks noGrp="1"/>
          </p:cNvSpPr>
          <p:nvPr>
            <p:ph type="subTitle" idx="1"/>
          </p:nvPr>
        </p:nvSpPr>
        <p:spPr>
          <a:xfrm>
            <a:off x="1522413" y="5105400"/>
            <a:ext cx="9143999" cy="1066800"/>
          </a:xfrm>
        </p:spPr>
        <p:txBody>
          <a:bodyPr rtlCol="0"/>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US"/>
              <a:t>Click to edit Master subtitle style</a:t>
            </a:r>
            <a:endParaRPr lang="vi-VN" dirty="0"/>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p>
            <a:pPr rtl="0"/>
            <a:r>
              <a:rPr lang="en-US"/>
              <a:t>Click to edit Master title style</a:t>
            </a:r>
            <a:endParaRPr lang="vi-VN" dirty="0"/>
          </a:p>
        </p:txBody>
      </p:sp>
      <p:grpSp>
        <p:nvGrpSpPr>
          <p:cNvPr id="7" name="dòng" descr="Đồ họa dòng"/>
          <p:cNvGrpSpPr/>
          <p:nvPr/>
        </p:nvGrpSpPr>
        <p:grpSpPr bwMode="invGray">
          <a:xfrm>
            <a:off x="1522413" y="1514475"/>
            <a:ext cx="10569575" cy="64008"/>
            <a:chOff x="1522413" y="1514475"/>
            <a:chExt cx="10569575" cy="64008"/>
          </a:xfrm>
        </p:grpSpPr>
        <p:sp>
          <p:nvSpPr>
            <p:cNvPr id="8" name="Hình tự do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9" name="Hình tự do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0" name="Hình tự do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1" name="Hình tự do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2" name="Hình tự do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3" name="Hình tự do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4" name="Hình tự do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5" name="Hình tự do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6" name="Hình tự do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7" name="Hình tự do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8" name="Hình tự do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9" name="Hình tự do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0" name="Hình tự do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1" name="Hình tự do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2" name="Hình tự do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3" name="Hình tự do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4" name="Hình tự do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5" name="Hình tự do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6" name="Hình tự do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7" name="Hình tự do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8" name="Hình tự do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9" name="Hình tự do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30" name="Hình tự do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31" name="Hình tự do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32" name="Hình tự do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33" name="Hình tự do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34" name="Hình tự do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35" name="Hình tự do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36" name="Hình tự do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37" name="Hình tự do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38" name="Hình tự do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39" name="Hình tự do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40" name="Hình tự do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41" name="Hình tự do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42" name="Hình tự do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43" name="Hình tự do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44" name="Hình tự do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45" name="Hình tự do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46" name="Hình tự do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47" name="Hình tự do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48" name="Hình tự do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49" name="Hình tự do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50" name="Hình tự do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51" name="Hình tự do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52" name="Hình tự do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53" name="Hình tự do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54" name="Hình tự do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55" name="Hình tự do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56" name="Hình tự do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57" name="Hình tự do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58" name="Hình tự do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59" name="Hình tự do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0" name="Hình tự do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1" name="Hình tự do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2" name="Hình tự do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3" name="Hình tự do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4" name="Hình tự do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5" name="Hình tự do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6" name="Hình tự do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7" name="Hình tự do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8" name="Hình tự do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9" name="Hình tự do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0" name="Hình tự do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1" name="Hình tự do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2" name="Hình tự do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3" name="Hình tự do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4" name="Hình tự do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5" name="Hình tự do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6" name="Hình tự do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7" name="Hình tự do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8" name="Hình tự do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9" name="Hình tự do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0" name="Hình tự do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1" name="Hình tự do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grpSp>
      <p:sp>
        <p:nvSpPr>
          <p:cNvPr id="3" name="Chỗ dành sẵn cho Văn bản Dọc 2"/>
          <p:cNvSpPr>
            <a:spLocks noGrp="1"/>
          </p:cNvSpPr>
          <p:nvPr>
            <p:ph type="body" orient="vert" idx="1"/>
          </p:nvPr>
        </p:nvSpPr>
        <p:spPr/>
        <p:txBody>
          <a:bodyPr vert="eaVert" rtlCol="0"/>
          <a:lstStyle>
            <a:lvl1pPr>
              <a:defRPr>
                <a:latin typeface="Corbel" panose="020B0503020204020204" pitchFamily="34" charset="0"/>
              </a:defRPr>
            </a:lvl1pPr>
            <a:lvl2pPr>
              <a:defRPr>
                <a:latin typeface="Corbel" panose="020B0503020204020204" pitchFamily="34" charset="0"/>
              </a:defRPr>
            </a:lvl2pPr>
            <a:lvl3pPr>
              <a:defRPr>
                <a:latin typeface="Corbel" panose="020B0503020204020204" pitchFamily="34" charset="0"/>
              </a:defRPr>
            </a:lvl3pPr>
            <a:lvl4pPr>
              <a:defRPr>
                <a:latin typeface="Corbel" panose="020B0503020204020204" pitchFamily="34" charset="0"/>
              </a:defRPr>
            </a:lvl4pPr>
            <a:lvl5pPr>
              <a:defRPr>
                <a:latin typeface="Corbel" panose="020B0503020204020204" pitchFamily="34" charset="0"/>
              </a:defRPr>
            </a:lvl5pPr>
            <a:lvl6pPr marL="1956816">
              <a:defRPr/>
            </a:lvl6pPr>
            <a:lvl7pPr marL="1956816">
              <a:defRPr/>
            </a:lvl7pPr>
            <a:lvl8pPr marL="1956816">
              <a:defRPr/>
            </a:lvl8pPr>
            <a:lvl9pPr marL="1956816">
              <a:defRPr/>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vi-VN" dirty="0"/>
          </a:p>
        </p:txBody>
      </p:sp>
      <p:sp>
        <p:nvSpPr>
          <p:cNvPr id="5" name="Chỗ dành sẵn cho Chân trang 4"/>
          <p:cNvSpPr>
            <a:spLocks noGrp="1"/>
          </p:cNvSpPr>
          <p:nvPr>
            <p:ph type="ftr" sz="quarter" idx="11"/>
          </p:nvPr>
        </p:nvSpPr>
        <p:spPr/>
        <p:txBody>
          <a:bodyPr rtlCol="0"/>
          <a:lstStyle>
            <a:lvl1pPr>
              <a:defRPr>
                <a:latin typeface="Corbel" panose="020B0503020204020204" pitchFamily="34" charset="0"/>
              </a:defRPr>
            </a:lvl1pPr>
          </a:lstStyle>
          <a:p>
            <a:endParaRPr lang="vi-VN" dirty="0"/>
          </a:p>
        </p:txBody>
      </p:sp>
      <p:sp>
        <p:nvSpPr>
          <p:cNvPr id="4" name="Chỗ dành sẵn cho Ngày tháng 3"/>
          <p:cNvSpPr>
            <a:spLocks noGrp="1"/>
          </p:cNvSpPr>
          <p:nvPr>
            <p:ph type="dt" sz="half" idx="10"/>
          </p:nvPr>
        </p:nvSpPr>
        <p:spPr/>
        <p:txBody>
          <a:bodyPr rtlCol="0"/>
          <a:lstStyle>
            <a:lvl1pPr>
              <a:defRPr>
                <a:latin typeface="Corbel" panose="020B0503020204020204" pitchFamily="34" charset="0"/>
              </a:defRPr>
            </a:lvl1pPr>
          </a:lstStyle>
          <a:p>
            <a:fld id="{26419BD0-8024-439A-99DD-04231873004C}" type="datetime1">
              <a:rPr lang="vi-VN" smtClean="0"/>
              <a:pPr/>
              <a:t>27/09/2021</a:t>
            </a:fld>
            <a:endParaRPr lang="vi-VN" dirty="0"/>
          </a:p>
        </p:txBody>
      </p:sp>
      <p:sp>
        <p:nvSpPr>
          <p:cNvPr id="6" name="Chỗ dành sẵn cho Số Trang chiếu 5"/>
          <p:cNvSpPr>
            <a:spLocks noGrp="1"/>
          </p:cNvSpPr>
          <p:nvPr>
            <p:ph type="sldNum" sz="quarter" idx="12"/>
          </p:nvPr>
        </p:nvSpPr>
        <p:spPr/>
        <p:txBody>
          <a:bodyPr rtlCol="0"/>
          <a:lstStyle>
            <a:lvl1pPr>
              <a:defRPr>
                <a:latin typeface="Corbel" panose="020B0503020204020204" pitchFamily="34" charset="0"/>
              </a:defRPr>
            </a:lvl1pPr>
          </a:lstStyle>
          <a:p>
            <a:fld id="{25BA54BD-C84D-46CE-8B72-31BFB26ABA43}" type="slidenum">
              <a:rPr lang="vi-VN" smtClean="0"/>
              <a:pPr/>
              <a:t>‹#›</a:t>
            </a:fld>
            <a:endParaRPr lang="vi-VN"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10361612" y="274639"/>
            <a:ext cx="1371600" cy="5901747"/>
          </a:xfrm>
        </p:spPr>
        <p:txBody>
          <a:bodyPr vert="eaVert" rtlCol="0"/>
          <a:lstStyle/>
          <a:p>
            <a:pPr rtl="0"/>
            <a:r>
              <a:rPr lang="en-US"/>
              <a:t>Click to edit Master title style</a:t>
            </a:r>
            <a:endParaRPr lang="vi-VN" dirty="0"/>
          </a:p>
        </p:txBody>
      </p:sp>
      <p:grpSp>
        <p:nvGrpSpPr>
          <p:cNvPr id="7" name="dòng" descr="Đồ họa dòng"/>
          <p:cNvGrpSpPr/>
          <p:nvPr/>
        </p:nvGrpSpPr>
        <p:grpSpPr bwMode="invGray">
          <a:xfrm rot="5400000">
            <a:off x="6864412" y="3472598"/>
            <a:ext cx="6492240" cy="64008"/>
            <a:chOff x="1522413" y="1514475"/>
            <a:chExt cx="10569575" cy="64008"/>
          </a:xfrm>
        </p:grpSpPr>
        <p:sp>
          <p:nvSpPr>
            <p:cNvPr id="8" name="Hình tự do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9" name="Hình tự do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0" name="Hình tự do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1" name="Hình tự do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2" name="Hình tự do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3" name="Hình tự do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4" name="Hình tự do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5" name="Hình tự do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6" name="Hình tự do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7" name="Hình tự do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8" name="Hình tự do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9" name="Hình tự do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0" name="Hình tự do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1" name="Hình tự do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2" name="Hình tự do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3" name="Hình tự do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4" name="Hình tự do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5" name="Hình tự do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6" name="Hình tự do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7" name="Hình tự do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8" name="Hình tự do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9" name="Hình tự do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30" name="Hình tự do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31" name="Hình tự do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32" name="Hình tự do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33" name="Hình tự do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34" name="Hình tự do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35" name="Hình tự do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36" name="Hình tự do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37" name="Hình tự do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38" name="Hình tự do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39" name="Hình tự do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40" name="Hình tự do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41" name="Hình tự do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42" name="Hình tự do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43" name="Hình tự do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44" name="Hình tự do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45" name="Hình tự do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46" name="Hình tự do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47" name="Hình tự do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48" name="Hình tự do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49" name="Hình tự do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50" name="Hình tự do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51" name="Hình tự do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52" name="Hình tự do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53" name="Hình tự do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54" name="Hình tự do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55" name="Hình tự do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56" name="Hình tự do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57" name="Hình tự do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58" name="Hình tự do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59" name="Hình tự do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0" name="Hình tự do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1" name="Hình tự do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2" name="Hình tự do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3" name="Hình tự do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4" name="Hình tự do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5" name="Hình tự do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6" name="Hình tự do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7" name="Hình tự do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8" name="Hình tự do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9" name="Hình tự do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0" name="Hình tự do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1" name="Hình tự do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2" name="Hình tự do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3" name="Hình tự do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4" name="Hình tự do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5" name="Hình tự do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6" name="Hình tự do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7" name="Hình tự do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8" name="Hình tự do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9" name="Hình tự do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0" name="Hình tự do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1" name="Hình tự do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grpSp>
      <p:sp>
        <p:nvSpPr>
          <p:cNvPr id="3" name="Chỗ dành sẵn cho Văn bản Dọc 2"/>
          <p:cNvSpPr>
            <a:spLocks noGrp="1"/>
          </p:cNvSpPr>
          <p:nvPr>
            <p:ph type="body" orient="vert" idx="1" hasCustomPrompt="1"/>
          </p:nvPr>
        </p:nvSpPr>
        <p:spPr>
          <a:xfrm>
            <a:off x="608012" y="277813"/>
            <a:ext cx="9144001" cy="5898573"/>
          </a:xfrm>
        </p:spPr>
        <p:txBody>
          <a:bodyPr vert="eaVert" rtlCol="0"/>
          <a:lstStyle>
            <a:lvl1pPr>
              <a:defRPr>
                <a:latin typeface="Corbel" panose="020B0503020204020204" pitchFamily="34" charset="0"/>
              </a:defRPr>
            </a:lvl1pPr>
            <a:lvl2pPr>
              <a:defRPr>
                <a:latin typeface="Corbel" panose="020B0503020204020204" pitchFamily="34" charset="0"/>
              </a:defRPr>
            </a:lvl2pPr>
            <a:lvl3pPr>
              <a:defRPr>
                <a:latin typeface="Corbel" panose="020B0503020204020204" pitchFamily="34" charset="0"/>
              </a:defRPr>
            </a:lvl3pPr>
            <a:lvl4pPr>
              <a:defRPr>
                <a:latin typeface="Corbel" panose="020B0503020204020204" pitchFamily="34" charset="0"/>
              </a:defRPr>
            </a:lvl4pPr>
            <a:lvl5pPr>
              <a:defRPr>
                <a:latin typeface="Corbel" panose="020B0503020204020204" pitchFamily="34" charset="0"/>
              </a:defRPr>
            </a:lvl5pPr>
            <a:lvl6pPr marL="1261872" indent="0">
              <a:buNone/>
              <a:defRPr/>
            </a:lvl6pPr>
            <a:lvl7pPr>
              <a:defRPr/>
            </a:lvl7pPr>
            <a:lvl8pPr>
              <a:defRPr baseline="0"/>
            </a:lvl8pPr>
            <a:lvl9pPr>
              <a:defRPr baseline="0"/>
            </a:lvl9pPr>
          </a:lstStyle>
          <a:p>
            <a:pPr lvl="0" rtl="0"/>
            <a:r>
              <a:rPr lang="vi-VN" dirty="0" err="1"/>
              <a:t>Bấm</a:t>
            </a:r>
            <a:r>
              <a:rPr lang="vi-VN" dirty="0"/>
              <a:t> </a:t>
            </a:r>
            <a:r>
              <a:rPr lang="vi-VN" dirty="0" err="1"/>
              <a:t>để</a:t>
            </a:r>
            <a:r>
              <a:rPr lang="vi-VN" dirty="0"/>
              <a:t> </a:t>
            </a:r>
            <a:r>
              <a:rPr lang="vi-VN" dirty="0" err="1"/>
              <a:t>chỉnh</a:t>
            </a:r>
            <a:r>
              <a:rPr lang="vi-VN" dirty="0"/>
              <a:t> </a:t>
            </a:r>
            <a:r>
              <a:rPr lang="vi-VN" dirty="0" err="1"/>
              <a:t>sửa</a:t>
            </a:r>
            <a:r>
              <a:rPr lang="vi-VN" dirty="0"/>
              <a:t> </a:t>
            </a:r>
            <a:r>
              <a:rPr lang="vi-VN" dirty="0" err="1"/>
              <a:t>kiểu</a:t>
            </a:r>
            <a:r>
              <a:rPr lang="vi-VN" dirty="0"/>
              <a:t> văn bản </a:t>
            </a:r>
            <a:r>
              <a:rPr lang="vi-VN" dirty="0" err="1"/>
              <a:t>Bản</a:t>
            </a:r>
            <a:r>
              <a:rPr lang="vi-VN" dirty="0"/>
              <a:t> cái</a:t>
            </a:r>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bốn</a:t>
            </a:r>
          </a:p>
          <a:p>
            <a:pPr lvl="4" rtl="0"/>
            <a:r>
              <a:rPr lang="vi-VN" dirty="0" err="1"/>
              <a:t>Mức</a:t>
            </a:r>
            <a:r>
              <a:rPr lang="vi-VN" dirty="0"/>
              <a:t> năm</a:t>
            </a:r>
          </a:p>
        </p:txBody>
      </p:sp>
      <p:sp>
        <p:nvSpPr>
          <p:cNvPr id="5" name="Chỗ dành sẵn cho Chân trang 4"/>
          <p:cNvSpPr>
            <a:spLocks noGrp="1"/>
          </p:cNvSpPr>
          <p:nvPr>
            <p:ph type="ftr" sz="quarter" idx="11"/>
          </p:nvPr>
        </p:nvSpPr>
        <p:spPr/>
        <p:txBody>
          <a:bodyPr rtlCol="0"/>
          <a:lstStyle>
            <a:lvl1pPr>
              <a:defRPr>
                <a:latin typeface="Corbel" panose="020B0503020204020204" pitchFamily="34" charset="0"/>
              </a:defRPr>
            </a:lvl1pPr>
          </a:lstStyle>
          <a:p>
            <a:endParaRPr lang="vi-VN" dirty="0"/>
          </a:p>
        </p:txBody>
      </p:sp>
      <p:sp>
        <p:nvSpPr>
          <p:cNvPr id="4" name="Chỗ dành sẵn cho Ngày tháng 3"/>
          <p:cNvSpPr>
            <a:spLocks noGrp="1"/>
          </p:cNvSpPr>
          <p:nvPr>
            <p:ph type="dt" sz="half" idx="10"/>
          </p:nvPr>
        </p:nvSpPr>
        <p:spPr/>
        <p:txBody>
          <a:bodyPr rtlCol="0"/>
          <a:lstStyle>
            <a:lvl1pPr>
              <a:defRPr>
                <a:latin typeface="Corbel" panose="020B0503020204020204" pitchFamily="34" charset="0"/>
              </a:defRPr>
            </a:lvl1pPr>
          </a:lstStyle>
          <a:p>
            <a:fld id="{E5922D09-E966-4F38-B7ED-E6C3D5CAC0A3}" type="datetime1">
              <a:rPr lang="vi-VN" smtClean="0"/>
              <a:pPr/>
              <a:t>27/09/2021</a:t>
            </a:fld>
            <a:endParaRPr lang="vi-VN" dirty="0"/>
          </a:p>
        </p:txBody>
      </p:sp>
      <p:sp>
        <p:nvSpPr>
          <p:cNvPr id="6" name="Chỗ dành sẵn cho Số Trang chiếu 5"/>
          <p:cNvSpPr>
            <a:spLocks noGrp="1"/>
          </p:cNvSpPr>
          <p:nvPr>
            <p:ph type="sldNum" sz="quarter" idx="12"/>
          </p:nvPr>
        </p:nvSpPr>
        <p:spPr/>
        <p:txBody>
          <a:bodyPr rtlCol="0"/>
          <a:lstStyle>
            <a:lvl1pPr>
              <a:defRPr>
                <a:latin typeface="Corbel" panose="020B0503020204020204" pitchFamily="34" charset="0"/>
              </a:defRPr>
            </a:lvl1pPr>
          </a:lstStyle>
          <a:p>
            <a:fld id="{25BA54BD-C84D-46CE-8B72-31BFB26ABA43}" type="slidenum">
              <a:rPr lang="vi-VN" smtClean="0"/>
              <a:pPr/>
              <a:t>‹#›</a:t>
            </a:fld>
            <a:endParaRPr lang="vi-VN"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p:nvPr>
        </p:nvSpPr>
        <p:spPr>
          <a:xfrm>
            <a:off x="1522414" y="274638"/>
            <a:ext cx="9143998" cy="1020762"/>
          </a:xfrm>
        </p:spPr>
        <p:txBody>
          <a:bodyPr rtlCol="0"/>
          <a:lstStyle/>
          <a:p>
            <a:pPr rtl="0"/>
            <a:r>
              <a:rPr lang="en-US"/>
              <a:t>Click to edit Master title style</a:t>
            </a:r>
            <a:endParaRPr lang="vi-VN" dirty="0"/>
          </a:p>
        </p:txBody>
      </p:sp>
      <p:grpSp>
        <p:nvGrpSpPr>
          <p:cNvPr id="167" name="dòng" descr="Đồ họa dòng"/>
          <p:cNvGrpSpPr/>
          <p:nvPr/>
        </p:nvGrpSpPr>
        <p:grpSpPr bwMode="invGray">
          <a:xfrm>
            <a:off x="1522413" y="1514475"/>
            <a:ext cx="10569575" cy="64008"/>
            <a:chOff x="1522413" y="1514475"/>
            <a:chExt cx="10569575" cy="64008"/>
          </a:xfrm>
        </p:grpSpPr>
        <p:sp>
          <p:nvSpPr>
            <p:cNvPr id="168" name="Hình tự do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69" name="Hình tự do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70" name="Hình tự do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71" name="Hình tự do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72" name="Hình tự do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73" name="Hình tự do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74" name="Hình tự do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75" name="Hình tự do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76" name="Hình tự do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77" name="Hình tự do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78" name="Hình tự do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79" name="Hình tự do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80" name="Hình tự do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81" name="Hình tự do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82" name="Hình tự do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83" name="Hình tự do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84" name="Hình tự do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85" name="Hình tự do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86" name="Hình tự do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87" name="Hình tự do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88" name="Hình tự do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89" name="Hình tự do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90" name="Hình tự do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91" name="Hình tự do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92" name="Hình tự do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93" name="Hình tự do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94" name="Hình tự do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95" name="Hình tự do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96" name="Hình tự do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97" name="Hình tự do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98" name="Hình tự do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99" name="Hình tự do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00" name="Hình tự do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01" name="Hình tự do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02" name="Hình tự do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03" name="Hình tự do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04" name="Hình tự do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05" name="Hình tự do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06" name="Hình tự do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07" name="Hình tự do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08" name="Hình tự do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09" name="Hình tự do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10" name="Hình tự do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11" name="Hình tự do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12" name="Hình tự do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13" name="Hình tự do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14" name="Hình tự do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15" name="Hình tự do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16" name="Hình tự do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17" name="Hình tự do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18" name="Hình tự do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19" name="Hình tự do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20" name="Hình tự do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21" name="Hình tự do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22" name="Hình tự do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23" name="Hình tự do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24" name="Hình tự do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25" name="Hình tự do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26" name="Hình tự do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27" name="Hình tự do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28" name="Hình tự do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29" name="Hình tự do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30" name="Hình tự do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31" name="Hình tự do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32" name="Hình tự do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33" name="Hình tự do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34" name="Hình tự do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35" name="Hình tự do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36" name="Hình tự do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37" name="Hình tự do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38" name="Hình tự do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39" name="Hình tự do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40" name="Hình tự do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41" name="Hình tự do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grpSp>
      <p:sp>
        <p:nvSpPr>
          <p:cNvPr id="3" name="Chỗ dành sẵn cho Nội dung 2"/>
          <p:cNvSpPr>
            <a:spLocks noGrp="1"/>
          </p:cNvSpPr>
          <p:nvPr>
            <p:ph idx="1"/>
          </p:nvPr>
        </p:nvSpPr>
        <p:spPr/>
        <p:txBody>
          <a:bodyPr rtlCol="0"/>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4" name="Chỗ dành sẵn cho Ngày tháng 3"/>
          <p:cNvSpPr>
            <a:spLocks noGrp="1"/>
          </p:cNvSpPr>
          <p:nvPr>
            <p:ph type="dt" sz="half" idx="10"/>
          </p:nvPr>
        </p:nvSpPr>
        <p:spPr/>
        <p:txBody>
          <a:bodyPr rtlCol="0"/>
          <a:lstStyle/>
          <a:p>
            <a:pPr rtl="0"/>
            <a:fld id="{928E4058-0B18-4860-8809-EAD46F4942A3}" type="datetime1">
              <a:rPr lang="vi-VN" smtClean="0"/>
              <a:t>27/09/2021</a:t>
            </a:fld>
            <a:endParaRPr lang="vi-VN" dirty="0"/>
          </a:p>
        </p:txBody>
      </p:sp>
      <p:sp>
        <p:nvSpPr>
          <p:cNvPr id="6" name="Chỗ dành sẵn cho Số Trang chiếu 5"/>
          <p:cNvSpPr>
            <a:spLocks noGrp="1"/>
          </p:cNvSpPr>
          <p:nvPr>
            <p:ph type="sldNum" sz="quarter" idx="12"/>
          </p:nvPr>
        </p:nvSpPr>
        <p:spPr/>
        <p:txBody>
          <a:bodyPr rtlCol="0"/>
          <a:lstStyle/>
          <a:p>
            <a:pPr rtl="0"/>
            <a:fld id="{25BA54BD-C84D-46CE-8B72-31BFB26ABA43}" type="slidenum">
              <a:rPr lang="vi-VN"/>
              <a:t>‹#›</a:t>
            </a:fld>
            <a:endParaRPr lang="vi-VN"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Mục">
    <p:spTree>
      <p:nvGrpSpPr>
        <p:cNvPr id="1" name=""/>
        <p:cNvGrpSpPr/>
        <p:nvPr/>
      </p:nvGrpSpPr>
      <p:grpSpPr>
        <a:xfrm>
          <a:off x="0" y="0"/>
          <a:ext cx="0" cy="0"/>
          <a:chOff x="0" y="0"/>
          <a:chExt cx="0" cy="0"/>
        </a:xfrm>
      </p:grpSpPr>
      <p:sp>
        <p:nvSpPr>
          <p:cNvPr id="2" name="Tiêu đề 1"/>
          <p:cNvSpPr>
            <a:spLocks noGrp="1"/>
          </p:cNvSpPr>
          <p:nvPr>
            <p:ph type="title"/>
          </p:nvPr>
        </p:nvSpPr>
        <p:spPr>
          <a:xfrm>
            <a:off x="1522413" y="1905000"/>
            <a:ext cx="9144000" cy="2667000"/>
          </a:xfrm>
        </p:spPr>
        <p:txBody>
          <a:bodyPr rtlCol="0" anchor="b">
            <a:noAutofit/>
          </a:bodyPr>
          <a:lstStyle>
            <a:lvl1pPr algn="l">
              <a:defRPr sz="4400" b="0" cap="none" baseline="0"/>
            </a:lvl1pPr>
          </a:lstStyle>
          <a:p>
            <a:pPr rtl="0"/>
            <a:r>
              <a:rPr lang="en-US"/>
              <a:t>Click to edit Master title style</a:t>
            </a:r>
            <a:endParaRPr lang="vi-VN" dirty="0"/>
          </a:p>
        </p:txBody>
      </p:sp>
      <p:grpSp>
        <p:nvGrpSpPr>
          <p:cNvPr id="255" name="dòng" descr="Đồ họa dòng"/>
          <p:cNvGrpSpPr/>
          <p:nvPr/>
        </p:nvGrpSpPr>
        <p:grpSpPr bwMode="invGray">
          <a:xfrm>
            <a:off x="1584896" y="4724400"/>
            <a:ext cx="8631936" cy="64008"/>
            <a:chOff x="-4110038" y="2703513"/>
            <a:chExt cx="17394239" cy="160336"/>
          </a:xfrm>
          <a:solidFill>
            <a:schemeClr val="accent1"/>
          </a:solidFill>
        </p:grpSpPr>
        <p:sp>
          <p:nvSpPr>
            <p:cNvPr id="256" name="Hình tự do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57" name="Hình tự do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58" name="Hình tự do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59" name="Hình tự do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60" name="Hình tự do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61" name="Hình tự do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62" name="Hình tự do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63" name="Hình tự do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64" name="Hình tự do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65" name="Hình tự do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66" name="Hình tự do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67" name="Hình tự do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68" name="Hình tự do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69" name="Hình tự do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70" name="Hình tự do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71" name="Hình tự do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72" name="Hình tự do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73" name="Hình tự do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74" name="Hình tự do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75" name="Hình tự do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76" name="Hình tự do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77" name="Hình tự do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78" name="Hình tự do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79" name="Hình tự do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80" name="Hình tự do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81" name="Hình tự do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82" name="Hình tự do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83" name="Hình tự do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84" name="Hình tự do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85" name="Hình tự do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86" name="Hình tự do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87" name="Hình tự do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88" name="Hình tự do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89" name="Hình tự do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90" name="Hình tự do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91" name="Hình tự do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92" name="Hình tự do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93" name="Hình tự do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94" name="Hình tự do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95" name="Hình tự do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96" name="Hình tự do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97" name="Hình tự do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98" name="Hình tự do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299" name="Hình tự do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00" name="Hình tự do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01" name="Hình tự do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02" name="Hình tự do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03" name="Hình tự do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04" name="Hình tự do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05" name="Hình tự do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06" name="Hình tự do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07" name="Hình tự do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08" name="Hình tự do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09" name="Hình tự do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10" name="Hình tự do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11" name="Hình tự do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12" name="Hình tự do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13" name="Hình tự do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14" name="Hình tự do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15" name="Hình tự do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16" name="Hình tự do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17" name="Hình tự do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18" name="Hình tự do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19" name="Hình tự do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20" name="Hình tự do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21" name="Hình tự do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22" name="Hình tự do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23" name="Hình tự do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24" name="Hình tự do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25" name="Hình tự do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26" name="Hình tự do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27" name="Hình tự do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28" name="Hình tự do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29" name="Hình tự do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30" name="Hình tự do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31" name="Hình tự do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32" name="Hình tự do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33" name="Hình tự do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34" name="Hình tự do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35" name="Hình tự do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36" name="Hình tự do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37" name="Hình tự do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38" name="Hình tự do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39" name="Hình tự do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40" name="Hình tự do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41" name="Hình tự do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42" name="Hình tự do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43" name="Hình tự do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44" name="Hình tự do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45" name="Hình tự do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46" name="Hình tự do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47" name="Hình tự do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48" name="Hình tự do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49" name="Hình tự do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50" name="Hình tự do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51" name="Hình tự do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52" name="Hình tự do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53" name="Hình tự do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54" name="Hình tự do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55" name="Hình tự do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56" name="Hình tự do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57" name="Hình tự do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58" name="Hình tự do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59" name="Hình tự do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60" name="Hình tự do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61" name="Hình tự do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62" name="Hình tự do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63" name="Hình tự do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64" name="Hình tự do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65" name="Hình tự do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66" name="Hình tự do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67" name="Hình tự do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68" name="Hình tự do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69" name="Hình tự do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70" name="Hình tự do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71" name="Hình tự do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72" name="Hình tự do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73" name="Hình tự do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74" name="Hình tự do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75" name="Hình tự do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76" name="Hình tự do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77" name="Hình tự do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sp>
          <p:nvSpPr>
            <p:cNvPr id="378" name="Hình tự do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atin typeface="Corbel" panose="020B0503020204020204" pitchFamily="34" charset="0"/>
              </a:endParaRPr>
            </a:p>
          </p:txBody>
        </p:sp>
      </p:grpSp>
      <p:sp>
        <p:nvSpPr>
          <p:cNvPr id="3" name="Chỗ dành sẵn cho Văn bản 2"/>
          <p:cNvSpPr>
            <a:spLocks noGrp="1"/>
          </p:cNvSpPr>
          <p:nvPr>
            <p:ph type="body" idx="1"/>
          </p:nvPr>
        </p:nvSpPr>
        <p:spPr>
          <a:xfrm>
            <a:off x="1522413" y="5102525"/>
            <a:ext cx="9143999" cy="1069675"/>
          </a:xfrm>
        </p:spPr>
        <p:txBody>
          <a:bodyPr rtlCol="0"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a:t>Click to edit Master text styles</a:t>
            </a:r>
          </a:p>
        </p:txBody>
      </p:sp>
      <p:sp>
        <p:nvSpPr>
          <p:cNvPr id="5" name="Chỗ dành sẵn cho Chân trang 4"/>
          <p:cNvSpPr>
            <a:spLocks noGrp="1"/>
          </p:cNvSpPr>
          <p:nvPr>
            <p:ph type="ftr" sz="quarter" idx="11"/>
          </p:nvPr>
        </p:nvSpPr>
        <p:spPr/>
        <p:txBody>
          <a:bodyPr rtlCol="0"/>
          <a:lstStyle/>
          <a:p>
            <a:pPr rtl="0"/>
            <a:endParaRPr lang="vi-VN" dirty="0"/>
          </a:p>
        </p:txBody>
      </p:sp>
      <p:sp>
        <p:nvSpPr>
          <p:cNvPr id="4" name="Chỗ dành sẵn cho Ngày tháng 3"/>
          <p:cNvSpPr>
            <a:spLocks noGrp="1"/>
          </p:cNvSpPr>
          <p:nvPr>
            <p:ph type="dt" sz="half" idx="10"/>
          </p:nvPr>
        </p:nvSpPr>
        <p:spPr/>
        <p:txBody>
          <a:bodyPr rtlCol="0"/>
          <a:lstStyle/>
          <a:p>
            <a:pPr rtl="0"/>
            <a:fld id="{43E1D992-2488-4C20-870B-9C55A72D973C}" type="datetime1">
              <a:rPr lang="vi-VN" smtClean="0"/>
              <a:t>27/09/2021</a:t>
            </a:fld>
            <a:endParaRPr lang="vi-VN" dirty="0"/>
          </a:p>
        </p:txBody>
      </p:sp>
      <p:sp>
        <p:nvSpPr>
          <p:cNvPr id="6" name="Chỗ dành sẵn cho Số Trang chiếu 5"/>
          <p:cNvSpPr>
            <a:spLocks noGrp="1"/>
          </p:cNvSpPr>
          <p:nvPr>
            <p:ph type="sldNum" sz="quarter" idx="12"/>
          </p:nvPr>
        </p:nvSpPr>
        <p:spPr/>
        <p:txBody>
          <a:bodyPr rtlCol="0"/>
          <a:lstStyle/>
          <a:p>
            <a:pPr rtl="0"/>
            <a:fld id="{25BA54BD-C84D-46CE-8B72-31BFB26ABA43}" type="slidenum">
              <a:rPr lang="vi-VN"/>
              <a:t>‹#›</a:t>
            </a:fld>
            <a:endParaRPr lang="vi-VN"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p:nvPr>
        </p:nvSpPr>
        <p:spPr>
          <a:xfrm>
            <a:off x="1522414" y="274638"/>
            <a:ext cx="9143998" cy="1020762"/>
          </a:xfrm>
        </p:spPr>
        <p:txBody>
          <a:bodyPr rtlCol="0"/>
          <a:lstStyle/>
          <a:p>
            <a:pPr rtl="0"/>
            <a:r>
              <a:rPr lang="en-US"/>
              <a:t>Click to edit Master title style</a:t>
            </a:r>
            <a:endParaRPr lang="vi-VN" dirty="0"/>
          </a:p>
        </p:txBody>
      </p:sp>
      <p:grpSp>
        <p:nvGrpSpPr>
          <p:cNvPr id="158" name="dòng" descr="Đồ họa dòng"/>
          <p:cNvGrpSpPr/>
          <p:nvPr/>
        </p:nvGrpSpPr>
        <p:grpSpPr bwMode="invGray">
          <a:xfrm>
            <a:off x="1522413" y="1514475"/>
            <a:ext cx="10569575" cy="64008"/>
            <a:chOff x="1522413" y="1514475"/>
            <a:chExt cx="10569575" cy="64008"/>
          </a:xfrm>
        </p:grpSpPr>
        <p:sp>
          <p:nvSpPr>
            <p:cNvPr id="159" name="Hình tự do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60" name="Hình tự do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61" name="Hình tự do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62" name="Hình tự do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63" name="Hình tự do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64" name="Hình tự do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65" name="Hình tự do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66" name="Hình tự do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67" name="Hình tự do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68" name="Hình tự do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69" name="Hình tự do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70" name="Hình tự do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71" name="Hình tự do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72" name="Hình tự do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73" name="Hình tự do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74" name="Hình tự do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75" name="Hình tự do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76" name="Hình tự do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77" name="Hình tự do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78" name="Hình tự do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79" name="Hình tự do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80" name="Hình tự do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81" name="Hình tự do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82" name="Hình tự do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83" name="Hình tự do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84" name="Hình tự do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85" name="Hình tự do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86" name="Hình tự do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87" name="Hình tự do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88" name="Hình tự do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89" name="Hình tự do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90" name="Hình tự do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91" name="Hình tự do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92" name="Hình tự do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93" name="Hình tự do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94" name="Hình tự do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95" name="Hình tự do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96" name="Hình tự do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97" name="Hình tự do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98" name="Hình tự do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99" name="Hình tự do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00" name="Hình tự do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01" name="Hình tự do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02" name="Hình tự do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03" name="Hình tự do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04" name="Hình tự do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05" name="Hình tự do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06" name="Hình tự do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07" name="Hình tự do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08" name="Hình tự do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09" name="Hình tự do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10" name="Hình tự do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11" name="Hình tự do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12" name="Hình tự do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13" name="Hình tự do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14" name="Hình tự do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15" name="Hình tự do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16" name="Hình tự do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17" name="Hình tự do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18" name="Hình tự do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19" name="Hình tự do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20" name="Hình tự do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21" name="Hình tự do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22" name="Hình tự do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23" name="Hình tự do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24" name="Hình tự do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25" name="Hình tự do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26" name="Hình tự do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27" name="Hình tự do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28" name="Hình tự do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29" name="Hình tự do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30" name="Hình tự do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31" name="Hình tự do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32" name="Hình tự do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grpSp>
      <p:sp>
        <p:nvSpPr>
          <p:cNvPr id="3" name="Chỗ dành sẵn cho Nội dung 2"/>
          <p:cNvSpPr>
            <a:spLocks noGrp="1"/>
          </p:cNvSpPr>
          <p:nvPr>
            <p:ph sz="half" idx="1"/>
          </p:nvPr>
        </p:nvSpPr>
        <p:spPr>
          <a:xfrm>
            <a:off x="1522413" y="1905000"/>
            <a:ext cx="4419599"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vi-VN" dirty="0"/>
          </a:p>
        </p:txBody>
      </p:sp>
      <p:sp>
        <p:nvSpPr>
          <p:cNvPr id="4" name="Chỗ dành sẵn cho Nội dung 3"/>
          <p:cNvSpPr>
            <a:spLocks noGrp="1"/>
          </p:cNvSpPr>
          <p:nvPr>
            <p:ph sz="half" idx="2"/>
          </p:nvPr>
        </p:nvSpPr>
        <p:spPr>
          <a:xfrm>
            <a:off x="6246815" y="1905000"/>
            <a:ext cx="4419598"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vi-VN" dirty="0"/>
          </a:p>
        </p:txBody>
      </p:sp>
      <p:sp>
        <p:nvSpPr>
          <p:cNvPr id="6" name="Chỗ dành sẵn cho Chân trang 5"/>
          <p:cNvSpPr>
            <a:spLocks noGrp="1"/>
          </p:cNvSpPr>
          <p:nvPr>
            <p:ph type="ftr" sz="quarter" idx="11"/>
          </p:nvPr>
        </p:nvSpPr>
        <p:spPr/>
        <p:txBody>
          <a:bodyPr rtlCol="0"/>
          <a:lstStyle/>
          <a:p>
            <a:pPr rtl="0"/>
            <a:endParaRPr lang="vi-VN" dirty="0"/>
          </a:p>
        </p:txBody>
      </p:sp>
      <p:sp>
        <p:nvSpPr>
          <p:cNvPr id="5" name="Chỗ dành sẵn cho Ngày tháng 4"/>
          <p:cNvSpPr>
            <a:spLocks noGrp="1"/>
          </p:cNvSpPr>
          <p:nvPr>
            <p:ph type="dt" sz="half" idx="10"/>
          </p:nvPr>
        </p:nvSpPr>
        <p:spPr/>
        <p:txBody>
          <a:bodyPr rtlCol="0"/>
          <a:lstStyle/>
          <a:p>
            <a:pPr rtl="0"/>
            <a:fld id="{1BEE03F6-2E6D-4108-9504-1FB4CD86BF78}" type="datetime1">
              <a:rPr lang="vi-VN" smtClean="0"/>
              <a:t>27/09/2021</a:t>
            </a:fld>
            <a:endParaRPr lang="vi-VN" dirty="0"/>
          </a:p>
        </p:txBody>
      </p:sp>
      <p:sp>
        <p:nvSpPr>
          <p:cNvPr id="7" name="Chỗ dành sẵn cho Số Trang chiếu 6"/>
          <p:cNvSpPr>
            <a:spLocks noGrp="1"/>
          </p:cNvSpPr>
          <p:nvPr>
            <p:ph type="sldNum" sz="quarter" idx="12"/>
          </p:nvPr>
        </p:nvSpPr>
        <p:spPr/>
        <p:txBody>
          <a:bodyPr rtlCol="0"/>
          <a:lstStyle/>
          <a:p>
            <a:pPr rtl="0"/>
            <a:fld id="{25BA54BD-C84D-46CE-8B72-31BFB26ABA43}" type="slidenum">
              <a:rPr lang="vi-VN"/>
              <a:t>‹#›</a:t>
            </a:fld>
            <a:endParaRPr lang="vi-VN"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a:xfrm>
            <a:off x="1522414" y="274638"/>
            <a:ext cx="9143998" cy="1020762"/>
          </a:xfrm>
        </p:spPr>
        <p:txBody>
          <a:bodyPr rtlCol="0"/>
          <a:lstStyle>
            <a:lvl1pPr>
              <a:defRPr/>
            </a:lvl1pPr>
          </a:lstStyle>
          <a:p>
            <a:pPr rtl="0"/>
            <a:r>
              <a:rPr lang="en-US"/>
              <a:t>Click to edit Master title style</a:t>
            </a:r>
            <a:endParaRPr lang="vi-VN" dirty="0"/>
          </a:p>
        </p:txBody>
      </p:sp>
      <p:grpSp>
        <p:nvGrpSpPr>
          <p:cNvPr id="160" name="dòng" descr="Đồ họa dòng"/>
          <p:cNvGrpSpPr/>
          <p:nvPr/>
        </p:nvGrpSpPr>
        <p:grpSpPr bwMode="invGray">
          <a:xfrm>
            <a:off x="1522413" y="1514475"/>
            <a:ext cx="10569575" cy="64008"/>
            <a:chOff x="1522413" y="1514475"/>
            <a:chExt cx="10569575" cy="64008"/>
          </a:xfrm>
        </p:grpSpPr>
        <p:sp>
          <p:nvSpPr>
            <p:cNvPr id="161" name="Hình tự do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62" name="Hình tự do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63" name="Hình tự do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64" name="Hình tự do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65" name="Hình tự do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66" name="Hình tự do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67" name="Hình tự do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68" name="Hình tự do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69" name="Hình tự do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70" name="Hình tự do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71" name="Hình tự do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72" name="Hình tự do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73" name="Hình tự do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74" name="Hình tự do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75" name="Hình tự do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76" name="Hình tự do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77" name="Hình tự do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78" name="Hình tự do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79" name="Hình tự do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80" name="Hình tự do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81" name="Hình tự do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82" name="Hình tự do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83" name="Hình tự do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84" name="Hình tự do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85" name="Hình tự do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86" name="Hình tự do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87" name="Hình tự do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88" name="Hình tự do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89" name="Hình tự do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90" name="Hình tự do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91" name="Hình tự do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92" name="Hình tự do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93" name="Hình tự do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94" name="Hình tự do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95" name="Hình tự do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96" name="Hình tự do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97" name="Hình tự do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98" name="Hình tự do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99" name="Hình tự do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00" name="Hình tự do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01" name="Hình tự do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02" name="Hình tự do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03" name="Hình tự do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04" name="Hình tự do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05" name="Hình tự do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06" name="Hình tự do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07" name="Hình tự do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08" name="Hình tự do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09" name="Hình tự do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10" name="Hình tự do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11" name="Hình tự do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12" name="Hình tự do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13" name="Hình tự do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14" name="Hình tự do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15" name="Hình tự do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16" name="Hình tự do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17" name="Hình tự do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18" name="Hình tự do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19" name="Hình tự do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20" name="Hình tự do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21" name="Hình tự do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22" name="Hình tự do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23" name="Hình tự do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24" name="Hình tự do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25" name="Hình tự do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26" name="Hình tự do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27" name="Hình tự do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28" name="Hình tự do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29" name="Hình tự do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30" name="Hình tự do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31" name="Hình tự do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32" name="Hình tự do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33" name="Hình tự do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34" name="Hình tự do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grpSp>
      <p:sp>
        <p:nvSpPr>
          <p:cNvPr id="3" name="Chỗ dành sẵn cho Văn bản 2"/>
          <p:cNvSpPr>
            <a:spLocks noGrp="1"/>
          </p:cNvSpPr>
          <p:nvPr>
            <p:ph type="body" idx="1"/>
          </p:nvPr>
        </p:nvSpPr>
        <p:spPr>
          <a:xfrm>
            <a:off x="1522413"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4" name="Chỗ dành sẵn cho Nội dung 3"/>
          <p:cNvSpPr>
            <a:spLocks noGrp="1"/>
          </p:cNvSpPr>
          <p:nvPr>
            <p:ph sz="half" idx="2"/>
          </p:nvPr>
        </p:nvSpPr>
        <p:spPr>
          <a:xfrm>
            <a:off x="1522413" y="2819399"/>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vi-VN" dirty="0"/>
          </a:p>
        </p:txBody>
      </p:sp>
      <p:sp>
        <p:nvSpPr>
          <p:cNvPr id="5" name="Chỗ dành sẵn cho Văn bản 4"/>
          <p:cNvSpPr>
            <a:spLocks noGrp="1"/>
          </p:cNvSpPr>
          <p:nvPr>
            <p:ph type="body" sz="quarter" idx="3"/>
          </p:nvPr>
        </p:nvSpPr>
        <p:spPr>
          <a:xfrm>
            <a:off x="6249860"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8" name="Chỗ dành sẵn cho Chân trang 7"/>
          <p:cNvSpPr>
            <a:spLocks noGrp="1"/>
          </p:cNvSpPr>
          <p:nvPr>
            <p:ph type="ftr" sz="quarter" idx="11"/>
          </p:nvPr>
        </p:nvSpPr>
        <p:spPr/>
        <p:txBody>
          <a:bodyPr rtlCol="0"/>
          <a:lstStyle/>
          <a:p>
            <a:pPr rtl="0"/>
            <a:endParaRPr lang="vi-VN" dirty="0"/>
          </a:p>
        </p:txBody>
      </p:sp>
      <p:sp>
        <p:nvSpPr>
          <p:cNvPr id="7" name="Chỗ dành sẵn cho Ngày tháng 6"/>
          <p:cNvSpPr>
            <a:spLocks noGrp="1"/>
          </p:cNvSpPr>
          <p:nvPr>
            <p:ph type="dt" sz="half" idx="10"/>
          </p:nvPr>
        </p:nvSpPr>
        <p:spPr/>
        <p:txBody>
          <a:bodyPr rtlCol="0"/>
          <a:lstStyle/>
          <a:p>
            <a:pPr rtl="0"/>
            <a:fld id="{9EAA061C-F451-454E-A9FD-8A9C6F486F58}" type="datetime1">
              <a:rPr lang="vi-VN" smtClean="0"/>
              <a:t>27/09/2021</a:t>
            </a:fld>
            <a:endParaRPr lang="vi-VN" dirty="0"/>
          </a:p>
        </p:txBody>
      </p:sp>
      <p:sp>
        <p:nvSpPr>
          <p:cNvPr id="9" name="Chỗ dành sẵn cho Số Trang chiếu 8"/>
          <p:cNvSpPr>
            <a:spLocks noGrp="1"/>
          </p:cNvSpPr>
          <p:nvPr>
            <p:ph type="sldNum" sz="quarter" idx="12"/>
          </p:nvPr>
        </p:nvSpPr>
        <p:spPr/>
        <p:txBody>
          <a:bodyPr rtlCol="0"/>
          <a:lstStyle/>
          <a:p>
            <a:pPr rtl="0"/>
            <a:fld id="{25BA54BD-C84D-46CE-8B72-31BFB26ABA43}" type="slidenum">
              <a:rPr lang="vi-VN"/>
              <a:t>‹#›</a:t>
            </a:fld>
            <a:endParaRPr lang="vi-VN" dirty="0"/>
          </a:p>
        </p:txBody>
      </p:sp>
      <p:sp>
        <p:nvSpPr>
          <p:cNvPr id="85" name="Chỗ dành sẵn cho Nội dung 3"/>
          <p:cNvSpPr>
            <a:spLocks noGrp="1"/>
          </p:cNvSpPr>
          <p:nvPr>
            <p:ph sz="half" idx="13"/>
          </p:nvPr>
        </p:nvSpPr>
        <p:spPr>
          <a:xfrm>
            <a:off x="6249860" y="2819400"/>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vi-VN"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p>
            <a:pPr rtl="0"/>
            <a:r>
              <a:rPr lang="en-US"/>
              <a:t>Click to edit Master title style</a:t>
            </a:r>
            <a:endParaRPr lang="vi-VN" dirty="0"/>
          </a:p>
        </p:txBody>
      </p:sp>
      <p:grpSp>
        <p:nvGrpSpPr>
          <p:cNvPr id="156" name="dòng" descr="Đồ họa dòng"/>
          <p:cNvGrpSpPr/>
          <p:nvPr/>
        </p:nvGrpSpPr>
        <p:grpSpPr bwMode="invGray">
          <a:xfrm>
            <a:off x="1522413" y="1514475"/>
            <a:ext cx="10569575" cy="64008"/>
            <a:chOff x="1522413" y="1514475"/>
            <a:chExt cx="10569575" cy="64008"/>
          </a:xfrm>
        </p:grpSpPr>
        <p:sp>
          <p:nvSpPr>
            <p:cNvPr id="157" name="Hình tự do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58" name="Hình tự do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59" name="Hình tự do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60" name="Hình tự do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61" name="Hình tự do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62" name="Hình tự do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63" name="Hình tự do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64" name="Hình tự do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65" name="Hình tự do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66" name="Hình tự do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67" name="Hình tự do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68" name="Hình tự do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69" name="Hình tự do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70" name="Hình tự do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71" name="Hình tự do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72" name="Hình tự do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73" name="Hình tự do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74" name="Hình tự do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75" name="Hình tự do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76" name="Hình tự do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77" name="Hình tự do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78" name="Hình tự do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79" name="Hình tự do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80" name="Hình tự do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81" name="Hình tự do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82" name="Hình tự do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83" name="Hình tự do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84" name="Hình tự do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85" name="Hình tự do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86" name="Hình tự do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87" name="Hình tự do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88" name="Hình tự do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89" name="Hình tự do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90" name="Hình tự do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91" name="Hình tự do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92" name="Hình tự do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93" name="Hình tự do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94" name="Hình tự do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95" name="Hình tự do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96" name="Hình tự do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97" name="Hình tự do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98" name="Hình tự do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199" name="Hình tự do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00" name="Hình tự do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01" name="Hình tự do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02" name="Hình tự do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03" name="Hình tự do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04" name="Hình tự do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05" name="Hình tự do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06" name="Hình tự do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07" name="Hình tự do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08" name="Hình tự do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09" name="Hình tự do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10" name="Hình tự do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11" name="Hình tự do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12" name="Hình tự do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13" name="Hình tự do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14" name="Hình tự do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15" name="Hình tự do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16" name="Hình tự do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17" name="Hình tự do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18" name="Hình tự do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19" name="Hình tự do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20" name="Hình tự do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21" name="Hình tự do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22" name="Hình tự do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23" name="Hình tự do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24" name="Hình tự do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25" name="Hình tự do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26" name="Hình tự do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27" name="Hình tự do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28" name="Hình tự do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29" name="Hình tự do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230" name="Hình tự do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grpSp>
      <p:sp>
        <p:nvSpPr>
          <p:cNvPr id="4" name="Chỗ dành sẵn cho Chân trang 3"/>
          <p:cNvSpPr>
            <a:spLocks noGrp="1"/>
          </p:cNvSpPr>
          <p:nvPr>
            <p:ph type="ftr" sz="quarter" idx="11"/>
          </p:nvPr>
        </p:nvSpPr>
        <p:spPr/>
        <p:txBody>
          <a:bodyPr rtlCol="0"/>
          <a:lstStyle/>
          <a:p>
            <a:pPr rtl="0"/>
            <a:endParaRPr lang="vi-VN" dirty="0"/>
          </a:p>
        </p:txBody>
      </p:sp>
      <p:sp>
        <p:nvSpPr>
          <p:cNvPr id="3" name="Chỗ dành sẵn cho Ngày tháng 2"/>
          <p:cNvSpPr>
            <a:spLocks noGrp="1"/>
          </p:cNvSpPr>
          <p:nvPr>
            <p:ph type="dt" sz="half" idx="10"/>
          </p:nvPr>
        </p:nvSpPr>
        <p:spPr/>
        <p:txBody>
          <a:bodyPr rtlCol="0"/>
          <a:lstStyle/>
          <a:p>
            <a:pPr rtl="0"/>
            <a:fld id="{6FE5366A-6445-48DB-98AD-C61ECB7EDED0}" type="datetime1">
              <a:rPr lang="vi-VN" smtClean="0"/>
              <a:t>27/09/2021</a:t>
            </a:fld>
            <a:endParaRPr lang="vi-VN" dirty="0"/>
          </a:p>
        </p:txBody>
      </p:sp>
      <p:sp>
        <p:nvSpPr>
          <p:cNvPr id="5" name="Chỗ dành sẵn cho Số Trang chiếu 4"/>
          <p:cNvSpPr>
            <a:spLocks noGrp="1"/>
          </p:cNvSpPr>
          <p:nvPr>
            <p:ph type="sldNum" sz="quarter" idx="12"/>
          </p:nvPr>
        </p:nvSpPr>
        <p:spPr/>
        <p:txBody>
          <a:bodyPr rtlCol="0"/>
          <a:lstStyle/>
          <a:p>
            <a:pPr rtl="0"/>
            <a:fld id="{25BA54BD-C84D-46CE-8B72-31BFB26ABA43}" type="slidenum">
              <a:rPr lang="vi-VN"/>
              <a:t>‹#›</a:t>
            </a:fld>
            <a:endParaRPr lang="vi-VN" dirty="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3" name="Chỗ dành sẵn cho Chân trang 2"/>
          <p:cNvSpPr>
            <a:spLocks noGrp="1"/>
          </p:cNvSpPr>
          <p:nvPr>
            <p:ph type="ftr" sz="quarter" idx="11"/>
          </p:nvPr>
        </p:nvSpPr>
        <p:spPr/>
        <p:txBody>
          <a:bodyPr rtlCol="0"/>
          <a:lstStyle/>
          <a:p>
            <a:pPr rtl="0"/>
            <a:endParaRPr lang="vi-VN" dirty="0"/>
          </a:p>
        </p:txBody>
      </p:sp>
      <p:sp>
        <p:nvSpPr>
          <p:cNvPr id="2" name="Chỗ dành sẵn cho Ngày tháng 1"/>
          <p:cNvSpPr>
            <a:spLocks noGrp="1"/>
          </p:cNvSpPr>
          <p:nvPr>
            <p:ph type="dt" sz="half" idx="10"/>
          </p:nvPr>
        </p:nvSpPr>
        <p:spPr/>
        <p:txBody>
          <a:bodyPr rtlCol="0"/>
          <a:lstStyle/>
          <a:p>
            <a:pPr rtl="0"/>
            <a:fld id="{F72FF7B1-4C87-4DA7-B01B-F07EEC33FFB1}" type="datetime1">
              <a:rPr lang="vi-VN" smtClean="0"/>
              <a:t>27/09/2021</a:t>
            </a:fld>
            <a:endParaRPr lang="vi-VN" dirty="0"/>
          </a:p>
        </p:txBody>
      </p:sp>
      <p:sp>
        <p:nvSpPr>
          <p:cNvPr id="4" name="Chỗ dành sẵn cho Số Trang chiếu 3"/>
          <p:cNvSpPr>
            <a:spLocks noGrp="1"/>
          </p:cNvSpPr>
          <p:nvPr>
            <p:ph type="sldNum" sz="quarter" idx="12"/>
          </p:nvPr>
        </p:nvSpPr>
        <p:spPr/>
        <p:txBody>
          <a:bodyPr rtlCol="0"/>
          <a:lstStyle/>
          <a:p>
            <a:pPr rtl="0"/>
            <a:fld id="{25BA54BD-C84D-46CE-8B72-31BFB26ABA43}" type="slidenum">
              <a:rPr lang="vi-VN"/>
              <a:t>‹#›</a:t>
            </a:fld>
            <a:endParaRPr lang="vi-VN"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1522414" y="274638"/>
            <a:ext cx="9143998" cy="1020762"/>
          </a:xfrm>
        </p:spPr>
        <p:txBody>
          <a:bodyPr rtlCol="0" anchor="b">
            <a:noAutofit/>
          </a:bodyPr>
          <a:lstStyle>
            <a:lvl1pPr algn="l">
              <a:defRPr sz="3200" b="0"/>
            </a:lvl1pPr>
          </a:lstStyle>
          <a:p>
            <a:pPr rtl="0"/>
            <a:r>
              <a:rPr lang="en-US"/>
              <a:t>Click to edit Master title style</a:t>
            </a:r>
            <a:endParaRPr lang="vi-VN" dirty="0"/>
          </a:p>
        </p:txBody>
      </p:sp>
      <p:sp>
        <p:nvSpPr>
          <p:cNvPr id="4" name="Chỗ dành sẵn cho Văn bản 3"/>
          <p:cNvSpPr>
            <a:spLocks noGrp="1"/>
          </p:cNvSpPr>
          <p:nvPr>
            <p:ph type="body" sz="half" idx="2"/>
          </p:nvPr>
        </p:nvSpPr>
        <p:spPr>
          <a:xfrm>
            <a:off x="1522413" y="3429000"/>
            <a:ext cx="2743200" cy="2743200"/>
          </a:xfrm>
        </p:spPr>
        <p:txBody>
          <a:bodyPr rtlCol="0" anchor="b">
            <a:normAutofit/>
          </a:bodyPr>
          <a:lstStyle>
            <a:lvl1pPr marL="0" indent="0">
              <a:spcBef>
                <a:spcPts val="1200"/>
              </a:spcBef>
              <a:buNone/>
              <a:defRPr sz="1600">
                <a:latin typeface="Corbel" panose="020B0503020204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a:t>Click to edit Master text styles</a:t>
            </a:r>
          </a:p>
        </p:txBody>
      </p:sp>
      <p:sp>
        <p:nvSpPr>
          <p:cNvPr id="3" name="Chỗ dành sẵn cho Nội dung 2"/>
          <p:cNvSpPr>
            <a:spLocks noGrp="1"/>
          </p:cNvSpPr>
          <p:nvPr>
            <p:ph idx="1"/>
          </p:nvPr>
        </p:nvSpPr>
        <p:spPr>
          <a:xfrm>
            <a:off x="4710022" y="1905000"/>
            <a:ext cx="5669280" cy="4038600"/>
          </a:xfrm>
        </p:spPr>
        <p:txBody>
          <a:bodyPr rtlCol="0">
            <a:normAutofit/>
          </a:bodyPr>
          <a:lstStyle>
            <a:lvl1pPr>
              <a:defRPr sz="2400">
                <a:latin typeface="Corbel" panose="020B0503020204020204" pitchFamily="34" charset="0"/>
              </a:defRPr>
            </a:lvl1pPr>
            <a:lvl2pPr>
              <a:defRPr sz="2000">
                <a:latin typeface="Corbel" panose="020B0503020204020204" pitchFamily="34" charset="0"/>
              </a:defRPr>
            </a:lvl2pPr>
            <a:lvl3pPr>
              <a:defRPr sz="1800">
                <a:latin typeface="Corbel" panose="020B0503020204020204" pitchFamily="34" charset="0"/>
              </a:defRPr>
            </a:lvl3pPr>
            <a:lvl4pPr>
              <a:defRPr sz="1600">
                <a:latin typeface="Corbel" panose="020B0503020204020204" pitchFamily="34" charset="0"/>
              </a:defRPr>
            </a:lvl4pPr>
            <a:lvl5pPr>
              <a:defRPr sz="1600">
                <a:latin typeface="Corbel" panose="020B0503020204020204" pitchFamily="34" charset="0"/>
              </a:defRPr>
            </a:lvl5pPr>
            <a:lvl6pPr>
              <a:defRPr sz="1600"/>
            </a:lvl6pPr>
            <a:lvl7pPr>
              <a:defRPr sz="1600" baseline="0"/>
            </a:lvl7pPr>
            <a:lvl8pPr>
              <a:defRPr sz="1600" baseline="0"/>
            </a:lvl8pPr>
            <a:lvl9pPr>
              <a:defRPr sz="1600" baseline="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vi-VN" dirty="0"/>
          </a:p>
        </p:txBody>
      </p:sp>
      <p:grpSp>
        <p:nvGrpSpPr>
          <p:cNvPr id="615" name="khung" descr="Đồ họa hộp"/>
          <p:cNvGrpSpPr/>
          <p:nvPr/>
        </p:nvGrpSpPr>
        <p:grpSpPr bwMode="invGray">
          <a:xfrm>
            <a:off x="4417839" y="1630821"/>
            <a:ext cx="6291028" cy="4575885"/>
            <a:chOff x="4417839" y="1630821"/>
            <a:chExt cx="6291028" cy="4575885"/>
          </a:xfrm>
        </p:grpSpPr>
        <p:grpSp>
          <p:nvGrpSpPr>
            <p:cNvPr id="616" name="Nhóm 615"/>
            <p:cNvGrpSpPr/>
            <p:nvPr/>
          </p:nvGrpSpPr>
          <p:grpSpPr bwMode="invGray">
            <a:xfrm>
              <a:off x="5414491" y="1630821"/>
              <a:ext cx="5294376" cy="4114800"/>
              <a:chOff x="3310555" y="716546"/>
              <a:chExt cx="5294376" cy="4114800"/>
            </a:xfrm>
          </p:grpSpPr>
          <p:grpSp>
            <p:nvGrpSpPr>
              <p:cNvPr id="768" name="Nhóm 767"/>
              <p:cNvGrpSpPr/>
              <p:nvPr/>
            </p:nvGrpSpPr>
            <p:grpSpPr bwMode="invGray">
              <a:xfrm flipH="1">
                <a:off x="3310555" y="737968"/>
                <a:ext cx="5294376" cy="54864"/>
                <a:chOff x="1522413" y="1514475"/>
                <a:chExt cx="10569575" cy="64008"/>
              </a:xfrm>
              <a:solidFill>
                <a:schemeClr val="accent1"/>
              </a:solidFill>
            </p:grpSpPr>
            <p:sp>
              <p:nvSpPr>
                <p:cNvPr id="844" name="Hình tự do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45" name="Hình tự do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46" name="Hình tự do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47" name="Hình tự do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48" name="Hình tự do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49" name="Hình tự do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50" name="Hình tự do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51" name="Hình tự do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52" name="Hình tự do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53" name="Hình tự do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54" name="Hình tự do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55" name="Hình tự do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56" name="Hình tự do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57" name="Hình tự do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58" name="Hình tự do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59" name="Hình tự do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60" name="Hình tự do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61" name="Hình tự do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62" name="Hình tự do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63" name="Hình tự do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64" name="Hình tự do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65" name="Hình tự do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66" name="Hình tự do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67" name="Hình tự do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68" name="Hình tự do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69" name="Hình tự do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70" name="Hình tự do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71" name="Hình tự do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72" name="Hình tự do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73" name="Hình tự do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74" name="Hình tự do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75" name="Hình tự do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76" name="Hình tự do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77" name="Hình tự do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78" name="Hình tự do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79" name="Hình tự do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80" name="Hình tự do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81" name="Hình tự do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82" name="Hình tự do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83" name="Hình tự do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84" name="Hình tự do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85" name="Hình tự do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86" name="Hình tự do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87" name="Hình tự do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88" name="Hình tự do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89" name="Hình tự do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90" name="Hình tự do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91" name="Hình tự do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92" name="Hình tự do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93" name="Hình tự do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94" name="Hình tự do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95" name="Hình tự do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96" name="Hình tự do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97" name="Hình tự do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98" name="Hình tự do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99" name="Hình tự do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900" name="Hình tự do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901" name="Hình tự do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902" name="Hình tự do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903" name="Hình tự do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904" name="Hình tự do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905" name="Hình tự do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906" name="Hình tự do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907" name="Hình tự do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908" name="Hình tự do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909" name="Hình tự do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910" name="Hình tự do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911" name="Hình tự do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912" name="Hình tự do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913" name="Hình tự do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914" name="Hình tự do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915" name="Hình tự do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916" name="Hình tự do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917" name="Hình tự do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grpSp>
          <p:grpSp>
            <p:nvGrpSpPr>
              <p:cNvPr id="769" name="Nhóm 768"/>
              <p:cNvGrpSpPr/>
              <p:nvPr/>
            </p:nvGrpSpPr>
            <p:grpSpPr bwMode="invGray">
              <a:xfrm rot="16200000" flipH="1">
                <a:off x="6492229" y="2755658"/>
                <a:ext cx="4114800" cy="36576"/>
                <a:chOff x="1522413" y="1514475"/>
                <a:chExt cx="10569575" cy="64008"/>
              </a:xfrm>
              <a:solidFill>
                <a:schemeClr val="accent1"/>
              </a:solidFill>
            </p:grpSpPr>
            <p:sp>
              <p:nvSpPr>
                <p:cNvPr id="770" name="Hình tự do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71" name="Hình tự do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72" name="Hình tự do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73" name="Hình tự do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74" name="Hình tự do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75" name="Hình tự do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76" name="Hình tự do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77" name="Hình tự do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78" name="Hình tự do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79" name="Hình tự do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80" name="Hình tự do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81" name="Hình tự do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82" name="Hình tự do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83" name="Hình tự do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84" name="Hình tự do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85" name="Hình tự do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86" name="Hình tự do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87" name="Hình tự do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88" name="Hình tự do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89" name="Hình tự do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90" name="Hình tự do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91" name="Hình tự do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92" name="Hình tự do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93" name="Hình tự do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94" name="Hình tự do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95" name="Hình tự do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96" name="Hình tự do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97" name="Hình tự do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98" name="Hình tự do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99" name="Hình tự do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00" name="Hình tự do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01" name="Hình tự do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02" name="Hình tự do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03" name="Hình tự do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04" name="Hình tự do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05" name="Hình tự do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06" name="Hình tự do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07" name="Hình tự do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08" name="Hình tự do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09" name="Hình tự do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10" name="Hình tự do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11" name="Hình tự do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12" name="Hình tự do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13" name="Hình tự do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14" name="Hình tự do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15" name="Hình tự do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16" name="Hình tự do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17" name="Hình tự do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18" name="Hình tự do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19" name="Hình tự do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20" name="Hình tự do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21" name="Hình tự do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22" name="Hình tự do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23" name="Hình tự do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24" name="Hình tự do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25" name="Hình tự do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26" name="Hình tự do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27" name="Hình tự do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28" name="Hình tự do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29" name="Hình tự do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30" name="Hình tự do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31" name="Hình tự do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32" name="Hình tự do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33" name="Hình tự do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34" name="Hình tự do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35" name="Hình tự do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36" name="Hình tự do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37" name="Hình tự do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38" name="Hình tự do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39" name="Hình tự do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40" name="Hình tự do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41" name="Hình tự do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42" name="Hình tự do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43" name="Hình tự do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grpSp>
        </p:grpSp>
        <p:grpSp>
          <p:nvGrpSpPr>
            <p:cNvPr id="617" name="Nhóm 616"/>
            <p:cNvGrpSpPr/>
            <p:nvPr/>
          </p:nvGrpSpPr>
          <p:grpSpPr bwMode="invGray">
            <a:xfrm rot="10800000">
              <a:off x="4417839" y="2091906"/>
              <a:ext cx="5294376" cy="4114800"/>
              <a:chOff x="3310555" y="716546"/>
              <a:chExt cx="5294376" cy="4114800"/>
            </a:xfrm>
          </p:grpSpPr>
          <p:grpSp>
            <p:nvGrpSpPr>
              <p:cNvPr id="618" name="Nhóm 617"/>
              <p:cNvGrpSpPr/>
              <p:nvPr/>
            </p:nvGrpSpPr>
            <p:grpSpPr bwMode="invGray">
              <a:xfrm flipH="1">
                <a:off x="3310555" y="737968"/>
                <a:ext cx="5294376" cy="54864"/>
                <a:chOff x="1522413" y="1514475"/>
                <a:chExt cx="10569575" cy="64008"/>
              </a:xfrm>
              <a:solidFill>
                <a:schemeClr val="accent1"/>
              </a:solidFill>
            </p:grpSpPr>
            <p:sp>
              <p:nvSpPr>
                <p:cNvPr id="694" name="Hình tự do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95" name="Hình tự do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96" name="Hình tự do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97" name="Hình tự do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98" name="Hình tự do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99" name="Hình tự do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00" name="Hình tự do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01" name="Hình tự do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02" name="Hình tự do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03" name="Hình tự do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04" name="Hình tự do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05" name="Hình tự do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06" name="Hình tự do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07" name="Hình tự do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08" name="Hình tự do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09" name="Hình tự do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10" name="Hình tự do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11" name="Hình tự do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12" name="Hình tự do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13" name="Hình tự do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14" name="Hình tự do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15" name="Hình tự do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16" name="Hình tự do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17" name="Hình tự do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18" name="Hình tự do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19" name="Hình tự do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20" name="Hình tự do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21" name="Hình tự do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22" name="Hình tự do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23" name="Hình tự do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24" name="Hình tự do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25" name="Hình tự do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26" name="Hình tự do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27" name="Hình tự do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28" name="Hình tự do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29" name="Hình tự do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30" name="Hình tự do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31" name="Hình tự do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32" name="Hình tự do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33" name="Hình tự do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34" name="Hình tự do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35" name="Hình tự do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36" name="Hình tự do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37" name="Hình tự do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38" name="Hình tự do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39" name="Hình tự do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40" name="Hình tự do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41" name="Hình tự do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42" name="Hình tự do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43" name="Hình tự do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44" name="Hình tự do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45" name="Hình tự do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46" name="Hình tự do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47" name="Hình tự do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48" name="Hình tự do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49" name="Hình tự do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50" name="Hình tự do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51" name="Hình tự do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52" name="Hình tự do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53" name="Hình tự do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54" name="Hình tự do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55" name="Hình tự do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56" name="Hình tự do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57" name="Hình tự do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58" name="Hình tự do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59" name="Hình tự do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60" name="Hình tự do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61" name="Hình tự do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62" name="Hình tự do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63" name="Hình tự do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64" name="Hình tự do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65" name="Hình tự do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66" name="Hình tự do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67" name="Hình tự do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grpSp>
          <p:grpSp>
            <p:nvGrpSpPr>
              <p:cNvPr id="619" name="Nhóm 618"/>
              <p:cNvGrpSpPr/>
              <p:nvPr/>
            </p:nvGrpSpPr>
            <p:grpSpPr bwMode="invGray">
              <a:xfrm rot="16200000" flipH="1">
                <a:off x="6492229" y="2755658"/>
                <a:ext cx="4114800" cy="36576"/>
                <a:chOff x="1522413" y="1514475"/>
                <a:chExt cx="10569575" cy="64008"/>
              </a:xfrm>
              <a:solidFill>
                <a:schemeClr val="accent1"/>
              </a:solidFill>
            </p:grpSpPr>
            <p:sp>
              <p:nvSpPr>
                <p:cNvPr id="620" name="Hình tự do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21" name="Hình tự do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22" name="Hình tự do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23" name="Hình tự do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24" name="Hình tự do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25" name="Hình tự do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26" name="Hình tự do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27" name="Hình tự do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28" name="Hình tự do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29" name="Hình tự do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30" name="Hình tự do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31" name="Hình tự do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32" name="Hình tự do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33" name="Hình tự do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34" name="Hình tự do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35" name="Hình tự do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36" name="Hình tự do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37" name="Hình tự do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38" name="Hình tự do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39" name="Hình tự do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40" name="Hình tự do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41" name="Hình tự do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42" name="Hình tự do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43" name="Hình tự do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44" name="Hình tự do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45" name="Hình tự do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46" name="Hình tự do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47" name="Hình tự do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48" name="Hình tự do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49" name="Hình tự do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50" name="Hình tự do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51" name="Hình tự do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52" name="Hình tự do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53" name="Hình tự do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54" name="Hình tự do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55" name="Hình tự do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56" name="Hình tự do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57" name="Hình tự do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58" name="Hình tự do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59" name="Hình tự do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60" name="Hình tự do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61" name="Hình tự do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62" name="Hình tự do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63" name="Hình tự do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64" name="Hình tự do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65" name="Hình tự do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66" name="Hình tự do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67" name="Hình tự do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68" name="Hình tự do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69" name="Hình tự do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70" name="Hình tự do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71" name="Hình tự do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72" name="Hình tự do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73" name="Hình tự do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74" name="Hình tự do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75" name="Hình tự do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76" name="Hình tự do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77" name="Hình tự do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78" name="Hình tự do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79" name="Hình tự do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80" name="Hình tự do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81" name="Hình tự do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82" name="Hình tự do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83" name="Hình tự do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84" name="Hình tự do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85" name="Hình tự do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86" name="Hình tự do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87" name="Hình tự do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88" name="Hình tự do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89" name="Hình tự do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90" name="Hình tự do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91" name="Hình tự do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92" name="Hình tự do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93" name="Hình tự do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grpSp>
        </p:grpSp>
      </p:grpSp>
      <p:sp>
        <p:nvSpPr>
          <p:cNvPr id="6" name="Chỗ dành sẵn cho Chân trang 5"/>
          <p:cNvSpPr>
            <a:spLocks noGrp="1"/>
          </p:cNvSpPr>
          <p:nvPr>
            <p:ph type="ftr" sz="quarter" idx="11"/>
          </p:nvPr>
        </p:nvSpPr>
        <p:spPr/>
        <p:txBody>
          <a:bodyPr rtlCol="0"/>
          <a:lstStyle>
            <a:lvl1pPr>
              <a:defRPr>
                <a:latin typeface="Corbel" panose="020B0503020204020204" pitchFamily="34" charset="0"/>
              </a:defRPr>
            </a:lvl1pPr>
          </a:lstStyle>
          <a:p>
            <a:endParaRPr lang="vi-VN" dirty="0"/>
          </a:p>
        </p:txBody>
      </p:sp>
      <p:sp>
        <p:nvSpPr>
          <p:cNvPr id="5" name="Chỗ dành sẵn cho Ngày tháng 4"/>
          <p:cNvSpPr>
            <a:spLocks noGrp="1"/>
          </p:cNvSpPr>
          <p:nvPr>
            <p:ph type="dt" sz="half" idx="10"/>
          </p:nvPr>
        </p:nvSpPr>
        <p:spPr/>
        <p:txBody>
          <a:bodyPr rtlCol="0"/>
          <a:lstStyle>
            <a:lvl1pPr>
              <a:defRPr>
                <a:latin typeface="Corbel" panose="020B0503020204020204" pitchFamily="34" charset="0"/>
              </a:defRPr>
            </a:lvl1pPr>
          </a:lstStyle>
          <a:p>
            <a:fld id="{3338A38A-C783-4C31-8C1D-2B4556039975}" type="datetime1">
              <a:rPr lang="vi-VN" smtClean="0"/>
              <a:pPr/>
              <a:t>27/09/2021</a:t>
            </a:fld>
            <a:endParaRPr lang="vi-VN" dirty="0"/>
          </a:p>
        </p:txBody>
      </p:sp>
      <p:sp>
        <p:nvSpPr>
          <p:cNvPr id="7" name="Chỗ dành sẵn cho Số Trang chiếu 6"/>
          <p:cNvSpPr>
            <a:spLocks noGrp="1"/>
          </p:cNvSpPr>
          <p:nvPr>
            <p:ph type="sldNum" sz="quarter" idx="12"/>
          </p:nvPr>
        </p:nvSpPr>
        <p:spPr/>
        <p:txBody>
          <a:bodyPr rtlCol="0"/>
          <a:lstStyle>
            <a:lvl1pPr>
              <a:defRPr>
                <a:latin typeface="Corbel" panose="020B0503020204020204" pitchFamily="34" charset="0"/>
              </a:defRPr>
            </a:lvl1pPr>
          </a:lstStyle>
          <a:p>
            <a:fld id="{25BA54BD-C84D-46CE-8B72-31BFB26ABA43}" type="slidenum">
              <a:rPr lang="vi-VN" smtClean="0"/>
              <a:pPr/>
              <a:t>‹#›</a:t>
            </a:fld>
            <a:endParaRPr lang="vi-VN"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1522414" y="274638"/>
            <a:ext cx="9143998" cy="1020762"/>
          </a:xfrm>
        </p:spPr>
        <p:txBody>
          <a:bodyPr rtlCol="0" anchor="b">
            <a:noAutofit/>
          </a:bodyPr>
          <a:lstStyle>
            <a:lvl1pPr algn="l">
              <a:defRPr sz="3200" b="0"/>
            </a:lvl1pPr>
          </a:lstStyle>
          <a:p>
            <a:pPr rtl="0"/>
            <a:r>
              <a:rPr lang="en-US"/>
              <a:t>Click to edit Master title style</a:t>
            </a:r>
            <a:endParaRPr lang="vi-VN" dirty="0"/>
          </a:p>
        </p:txBody>
      </p:sp>
      <p:sp>
        <p:nvSpPr>
          <p:cNvPr id="3" name="Chỗ dành sẵn cho Ảnh 2" descr="Chỗ dành sẵn trống để thêm một hình ảnh. Bấm vào chỗ dành sẵn, rồi chọn hình ảnh mà bạn muốn thêm."/>
          <p:cNvSpPr>
            <a:spLocks noGrp="1"/>
          </p:cNvSpPr>
          <p:nvPr>
            <p:ph type="pic" idx="1"/>
          </p:nvPr>
        </p:nvSpPr>
        <p:spPr>
          <a:xfrm>
            <a:off x="1745838" y="1884311"/>
            <a:ext cx="5669280" cy="4041648"/>
          </a:xfrm>
          <a:solidFill>
            <a:schemeClr val="bg1"/>
          </a:solidFill>
        </p:spPr>
        <p:txBody>
          <a:bodyPr tIns="914400" rtlCol="0">
            <a:normAutofit/>
          </a:bodyPr>
          <a:lstStyle>
            <a:lvl1pPr marL="0" indent="0" algn="ctr">
              <a:buNone/>
              <a:defRPr sz="2400">
                <a:latin typeface="Corbel" panose="020B05030202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a:t>Click icon to add picture</a:t>
            </a:r>
            <a:endParaRPr lang="vi-VN" dirty="0"/>
          </a:p>
        </p:txBody>
      </p:sp>
      <p:grpSp>
        <p:nvGrpSpPr>
          <p:cNvPr id="614" name="khung" descr="Đồ họa hộp"/>
          <p:cNvGrpSpPr/>
          <p:nvPr/>
        </p:nvGrpSpPr>
        <p:grpSpPr bwMode="invGray">
          <a:xfrm flipH="1">
            <a:off x="1447500" y="1630821"/>
            <a:ext cx="6291028" cy="4575885"/>
            <a:chOff x="4417839" y="1630821"/>
            <a:chExt cx="6291028" cy="4575885"/>
          </a:xfrm>
        </p:grpSpPr>
        <p:grpSp>
          <p:nvGrpSpPr>
            <p:cNvPr id="615" name="Nhóm 614"/>
            <p:cNvGrpSpPr/>
            <p:nvPr/>
          </p:nvGrpSpPr>
          <p:grpSpPr bwMode="invGray">
            <a:xfrm>
              <a:off x="5414491" y="1630821"/>
              <a:ext cx="5294376" cy="4114800"/>
              <a:chOff x="3310555" y="716546"/>
              <a:chExt cx="5294376" cy="4114800"/>
            </a:xfrm>
          </p:grpSpPr>
          <p:grpSp>
            <p:nvGrpSpPr>
              <p:cNvPr id="767" name="Nhóm 766"/>
              <p:cNvGrpSpPr/>
              <p:nvPr/>
            </p:nvGrpSpPr>
            <p:grpSpPr bwMode="invGray">
              <a:xfrm flipH="1">
                <a:off x="3310555" y="737968"/>
                <a:ext cx="5294376" cy="54864"/>
                <a:chOff x="1522413" y="1514475"/>
                <a:chExt cx="10569575" cy="64008"/>
              </a:xfrm>
              <a:solidFill>
                <a:schemeClr val="accent1"/>
              </a:solidFill>
            </p:grpSpPr>
            <p:sp>
              <p:nvSpPr>
                <p:cNvPr id="843" name="Hình tự do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44" name="Hình tự do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45" name="Hình tự do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46" name="Hình tự do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47" name="Hình tự do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48" name="Hình tự do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49" name="Hình tự do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50" name="Hình tự do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51" name="Hình tự do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52" name="Hình tự do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53" name="Hình tự do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54" name="Hình tự do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55" name="Hình tự do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56" name="Hình tự do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57" name="Hình tự do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58" name="Hình tự do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59" name="Hình tự do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60" name="Hình tự do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61" name="Hình tự do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62" name="Hình tự do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63" name="Hình tự do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64" name="Hình tự do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65" name="Hình tự do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66" name="Hình tự do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67" name="Hình tự do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68" name="Hình tự do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69" name="Hình tự do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70" name="Hình tự do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71" name="Hình tự do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72" name="Hình tự do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73" name="Hình tự do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74" name="Hình tự do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75" name="Hình tự do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76" name="Hình tự do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77" name="Hình tự do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78" name="Hình tự do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79" name="Hình tự do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80" name="Hình tự do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81" name="Hình tự do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82" name="Hình tự do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83" name="Hình tự do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84" name="Hình tự do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85" name="Hình tự do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86" name="Hình tự do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87" name="Hình tự do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88" name="Hình tự do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89" name="Hình tự do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90" name="Hình tự do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91" name="Hình tự do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92" name="Hình tự do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93" name="Hình tự do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94" name="Hình tự do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95" name="Hình tự do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96" name="Hình tự do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97" name="Hình tự do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98" name="Hình tự do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99" name="Hình tự do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900" name="Hình tự do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901" name="Hình tự do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902" name="Hình tự do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903" name="Hình tự do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904" name="Hình tự do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905" name="Hình tự do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906" name="Hình tự do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907" name="Hình tự do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908" name="Hình tự do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909" name="Hình tự do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910" name="Hình tự do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911" name="Hình tự do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912" name="Hình tự do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913" name="Hình tự do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914" name="Hình tự do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915" name="Hình tự do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916" name="Hình tự do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grpSp>
          <p:grpSp>
            <p:nvGrpSpPr>
              <p:cNvPr id="768" name="Nhóm 767"/>
              <p:cNvGrpSpPr/>
              <p:nvPr/>
            </p:nvGrpSpPr>
            <p:grpSpPr bwMode="invGray">
              <a:xfrm rot="16200000" flipH="1">
                <a:off x="6492229" y="2755658"/>
                <a:ext cx="4114800" cy="36576"/>
                <a:chOff x="1522413" y="1514475"/>
                <a:chExt cx="10569575" cy="64008"/>
              </a:xfrm>
              <a:solidFill>
                <a:schemeClr val="accent1"/>
              </a:solidFill>
            </p:grpSpPr>
            <p:sp>
              <p:nvSpPr>
                <p:cNvPr id="769" name="Hình tự do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70" name="Hình tự do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71" name="Hình tự do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72" name="Hình tự do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73" name="Hình tự do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74" name="Hình tự do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75" name="Hình tự do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76" name="Hình tự do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77" name="Hình tự do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78" name="Hình tự do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79" name="Hình tự do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80" name="Hình tự do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81" name="Hình tự do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82" name="Hình tự do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83" name="Hình tự do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84" name="Hình tự do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85" name="Hình tự do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86" name="Hình tự do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87" name="Hình tự do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88" name="Hình tự do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89" name="Hình tự do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90" name="Hình tự do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91" name="Hình tự do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92" name="Hình tự do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93" name="Hình tự do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94" name="Hình tự do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95" name="Hình tự do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96" name="Hình tự do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97" name="Hình tự do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98" name="Hình tự do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99" name="Hình tự do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00" name="Hình tự do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01" name="Hình tự do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02" name="Hình tự do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03" name="Hình tự do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04" name="Hình tự do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05" name="Hình tự do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06" name="Hình tự do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07" name="Hình tự do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08" name="Hình tự do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09" name="Hình tự do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10" name="Hình tự do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11" name="Hình tự do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12" name="Hình tự do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13" name="Hình tự do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14" name="Hình tự do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15" name="Hình tự do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16" name="Hình tự do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17" name="Hình tự do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18" name="Hình tự do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19" name="Hình tự do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20" name="Hình tự do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21" name="Hình tự do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22" name="Hình tự do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23" name="Hình tự do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24" name="Hình tự do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25" name="Hình tự do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26" name="Hình tự do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27" name="Hình tự do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28" name="Hình tự do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29" name="Hình tự do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30" name="Hình tự do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31" name="Hình tự do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32" name="Hình tự do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33" name="Hình tự do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34" name="Hình tự do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35" name="Hình tự do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36" name="Hình tự do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37" name="Hình tự do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38" name="Hình tự do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39" name="Hình tự do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40" name="Hình tự do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41" name="Hình tự do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842" name="Hình tự do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grpSp>
        </p:grpSp>
        <p:grpSp>
          <p:nvGrpSpPr>
            <p:cNvPr id="616" name="Nhóm 615"/>
            <p:cNvGrpSpPr/>
            <p:nvPr/>
          </p:nvGrpSpPr>
          <p:grpSpPr bwMode="invGray">
            <a:xfrm rot="10800000">
              <a:off x="4417839" y="2091906"/>
              <a:ext cx="5294376" cy="4114800"/>
              <a:chOff x="3310555" y="716546"/>
              <a:chExt cx="5294376" cy="4114800"/>
            </a:xfrm>
          </p:grpSpPr>
          <p:grpSp>
            <p:nvGrpSpPr>
              <p:cNvPr id="617" name="Nhóm 616"/>
              <p:cNvGrpSpPr/>
              <p:nvPr/>
            </p:nvGrpSpPr>
            <p:grpSpPr bwMode="invGray">
              <a:xfrm flipH="1">
                <a:off x="3310555" y="737968"/>
                <a:ext cx="5294376" cy="54864"/>
                <a:chOff x="1522413" y="1514475"/>
                <a:chExt cx="10569575" cy="64008"/>
              </a:xfrm>
              <a:solidFill>
                <a:schemeClr val="accent1"/>
              </a:solidFill>
            </p:grpSpPr>
            <p:sp>
              <p:nvSpPr>
                <p:cNvPr id="693" name="Hình tự do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94" name="Hình tự do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95" name="Hình tự do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96" name="Hình tự do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97" name="Hình tự do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98" name="Hình tự do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99" name="Hình tự do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00" name="Hình tự do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01" name="Hình tự do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02" name="Hình tự do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03" name="Hình tự do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04" name="Hình tự do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05" name="Hình tự do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06" name="Hình tự do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07" name="Hình tự do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08" name="Hình tự do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09" name="Hình tự do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10" name="Hình tự do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11" name="Hình tự do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12" name="Hình tự do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13" name="Hình tự do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14" name="Hình tự do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15" name="Hình tự do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16" name="Hình tự do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17" name="Hình tự do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18" name="Hình tự do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19" name="Hình tự do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20" name="Hình tự do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21" name="Hình tự do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22" name="Hình tự do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23" name="Hình tự do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24" name="Hình tự do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25" name="Hình tự do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26" name="Hình tự do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27" name="Hình tự do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28" name="Hình tự do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29" name="Hình tự do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30" name="Hình tự do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31" name="Hình tự do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32" name="Hình tự do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33" name="Hình tự do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34" name="Hình tự do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35" name="Hình tự do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36" name="Hình tự do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37" name="Hình tự do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38" name="Hình tự do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39" name="Hình tự do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40" name="Hình tự do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41" name="Hình tự do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42" name="Hình tự do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43" name="Hình tự do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44" name="Hình tự do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45" name="Hình tự do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46" name="Hình tự do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47" name="Hình tự do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48" name="Hình tự do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49" name="Hình tự do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50" name="Hình tự do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51" name="Hình tự do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52" name="Hình tự do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53" name="Hình tự do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54" name="Hình tự do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55" name="Hình tự do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56" name="Hình tự do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57" name="Hình tự do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58" name="Hình tự do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59" name="Hình tự do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60" name="Hình tự do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61" name="Hình tự do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62" name="Hình tự do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63" name="Hình tự do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64" name="Hình tự do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65" name="Hình tự do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766" name="Hình tự do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grpSp>
          <p:grpSp>
            <p:nvGrpSpPr>
              <p:cNvPr id="618" name="Nhóm 617"/>
              <p:cNvGrpSpPr/>
              <p:nvPr/>
            </p:nvGrpSpPr>
            <p:grpSpPr bwMode="invGray">
              <a:xfrm rot="16200000" flipH="1">
                <a:off x="6492229" y="2755658"/>
                <a:ext cx="4114800" cy="36576"/>
                <a:chOff x="1522413" y="1514475"/>
                <a:chExt cx="10569575" cy="64008"/>
              </a:xfrm>
              <a:solidFill>
                <a:schemeClr val="accent1"/>
              </a:solidFill>
            </p:grpSpPr>
            <p:sp>
              <p:nvSpPr>
                <p:cNvPr id="619" name="Hình tự do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20" name="Hình tự do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21" name="Hình tự do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22" name="Hình tự do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23" name="Hình tự do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24" name="Hình tự do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25" name="Hình tự do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26" name="Hình tự do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27" name="Hình tự do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28" name="Hình tự do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29" name="Hình tự do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30" name="Hình tự do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31" name="Hình tự do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32" name="Hình tự do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33" name="Hình tự do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34" name="Hình tự do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35" name="Hình tự do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36" name="Hình tự do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37" name="Hình tự do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38" name="Hình tự do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39" name="Hình tự do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40" name="Hình tự do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41" name="Hình tự do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42" name="Hình tự do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43" name="Hình tự do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44" name="Hình tự do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45" name="Hình tự do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46" name="Hình tự do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47" name="Hình tự do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48" name="Hình tự do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49" name="Hình tự do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50" name="Hình tự do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51" name="Hình tự do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52" name="Hình tự do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53" name="Hình tự do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54" name="Hình tự do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55" name="Hình tự do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56" name="Hình tự do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57" name="Hình tự do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58" name="Hình tự do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59" name="Hình tự do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60" name="Hình tự do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61" name="Hình tự do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62" name="Hình tự do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63" name="Hình tự do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64" name="Hình tự do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65" name="Hình tự do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66" name="Hình tự do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67" name="Hình tự do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68" name="Hình tự do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69" name="Hình tự do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70" name="Hình tự do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71" name="Hình tự do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72" name="Hình tự do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73" name="Hình tự do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74" name="Hình tự do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75" name="Hình tự do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76" name="Hình tự do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77" name="Hình tự do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78" name="Hình tự do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79" name="Hình tự do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80" name="Hình tự do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81" name="Hình tự do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82" name="Hình tự do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83" name="Hình tự do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84" name="Hình tự do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85" name="Hình tự do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86" name="Hình tự do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87" name="Hình tự do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88" name="Hình tự do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89" name="Hình tự do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90" name="Hình tự do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91" name="Hình tự do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sp>
              <p:nvSpPr>
                <p:cNvPr id="692" name="Hình tự do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vi-VN" dirty="0">
                    <a:ln>
                      <a:noFill/>
                    </a:ln>
                    <a:latin typeface="Corbel" panose="020B0503020204020204" pitchFamily="34" charset="0"/>
                  </a:endParaRPr>
                </a:p>
              </p:txBody>
            </p:sp>
          </p:grpSp>
        </p:grpSp>
      </p:grpSp>
      <p:sp>
        <p:nvSpPr>
          <p:cNvPr id="4" name="Chỗ dành sẵn cho Văn bản 3"/>
          <p:cNvSpPr>
            <a:spLocks noGrp="1"/>
          </p:cNvSpPr>
          <p:nvPr>
            <p:ph type="body" sz="half" idx="2"/>
          </p:nvPr>
        </p:nvSpPr>
        <p:spPr>
          <a:xfrm>
            <a:off x="7905959" y="3411748"/>
            <a:ext cx="2743200" cy="2743200"/>
          </a:xfrm>
        </p:spPr>
        <p:txBody>
          <a:bodyPr rtlCol="0" anchor="b">
            <a:normAutofit/>
          </a:bodyPr>
          <a:lstStyle>
            <a:lvl1pPr marL="0" indent="0">
              <a:spcBef>
                <a:spcPts val="1200"/>
              </a:spcBef>
              <a:buNone/>
              <a:defRPr sz="1600">
                <a:latin typeface="Corbel" panose="020B0503020204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a:t>Click to edit Master text styles</a:t>
            </a:r>
          </a:p>
        </p:txBody>
      </p:sp>
      <p:sp>
        <p:nvSpPr>
          <p:cNvPr id="6" name="Chỗ dành sẵn cho Chân trang 5"/>
          <p:cNvSpPr>
            <a:spLocks noGrp="1"/>
          </p:cNvSpPr>
          <p:nvPr>
            <p:ph type="ftr" sz="quarter" idx="11"/>
          </p:nvPr>
        </p:nvSpPr>
        <p:spPr/>
        <p:txBody>
          <a:bodyPr rtlCol="0"/>
          <a:lstStyle>
            <a:lvl1pPr>
              <a:defRPr>
                <a:latin typeface="Corbel" panose="020B0503020204020204" pitchFamily="34" charset="0"/>
              </a:defRPr>
            </a:lvl1pPr>
          </a:lstStyle>
          <a:p>
            <a:endParaRPr lang="vi-VN" dirty="0"/>
          </a:p>
        </p:txBody>
      </p:sp>
      <p:sp>
        <p:nvSpPr>
          <p:cNvPr id="5" name="Chỗ dành sẵn cho Ngày tháng 4"/>
          <p:cNvSpPr>
            <a:spLocks noGrp="1"/>
          </p:cNvSpPr>
          <p:nvPr>
            <p:ph type="dt" sz="half" idx="10"/>
          </p:nvPr>
        </p:nvSpPr>
        <p:spPr/>
        <p:txBody>
          <a:bodyPr rtlCol="0"/>
          <a:lstStyle>
            <a:lvl1pPr>
              <a:defRPr>
                <a:latin typeface="Corbel" panose="020B0503020204020204" pitchFamily="34" charset="0"/>
              </a:defRPr>
            </a:lvl1pPr>
          </a:lstStyle>
          <a:p>
            <a:fld id="{96478DEF-98FC-4E5C-B39D-B42941231E10}" type="datetime1">
              <a:rPr lang="vi-VN" smtClean="0"/>
              <a:pPr/>
              <a:t>27/09/2021</a:t>
            </a:fld>
            <a:endParaRPr lang="vi-VN" dirty="0"/>
          </a:p>
        </p:txBody>
      </p:sp>
      <p:sp>
        <p:nvSpPr>
          <p:cNvPr id="7" name="Chỗ dành sẵn cho Số Trang chiếu 6"/>
          <p:cNvSpPr>
            <a:spLocks noGrp="1"/>
          </p:cNvSpPr>
          <p:nvPr>
            <p:ph type="sldNum" sz="quarter" idx="12"/>
          </p:nvPr>
        </p:nvSpPr>
        <p:spPr/>
        <p:txBody>
          <a:bodyPr rtlCol="0"/>
          <a:lstStyle>
            <a:lvl1pPr>
              <a:defRPr>
                <a:latin typeface="Corbel" panose="020B0503020204020204" pitchFamily="34" charset="0"/>
              </a:defRPr>
            </a:lvl1pPr>
          </a:lstStyle>
          <a:p>
            <a:fld id="{25BA54BD-C84D-46CE-8B72-31BFB26ABA43}" type="slidenum">
              <a:rPr lang="vi-VN" smtClean="0"/>
              <a:pPr/>
              <a:t>‹#›</a:t>
            </a:fld>
            <a:endParaRPr lang="vi-VN"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Chỗ dành sẵn cho Tiêu đề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pPr rtl="0"/>
            <a:r>
              <a:rPr lang="vi-VN" dirty="0" err="1"/>
              <a:t>Bấm</a:t>
            </a:r>
            <a:r>
              <a:rPr lang="vi-VN" dirty="0"/>
              <a:t> </a:t>
            </a:r>
            <a:r>
              <a:rPr lang="vi-VN" dirty="0" err="1"/>
              <a:t>để</a:t>
            </a:r>
            <a:r>
              <a:rPr lang="vi-VN" dirty="0"/>
              <a:t> </a:t>
            </a:r>
            <a:r>
              <a:rPr lang="vi-VN" dirty="0" err="1"/>
              <a:t>chỉnh</a:t>
            </a:r>
            <a:r>
              <a:rPr lang="vi-VN" dirty="0"/>
              <a:t> </a:t>
            </a:r>
            <a:r>
              <a:rPr lang="vi-VN" dirty="0" err="1"/>
              <a:t>sửa</a:t>
            </a:r>
            <a:r>
              <a:rPr lang="vi-VN" dirty="0"/>
              <a:t> </a:t>
            </a:r>
            <a:r>
              <a:rPr lang="vi-VN" dirty="0" err="1"/>
              <a:t>kiểu</a:t>
            </a:r>
            <a:r>
              <a:rPr lang="vi-VN" dirty="0"/>
              <a:t> tiêu đề Bản cái</a:t>
            </a:r>
          </a:p>
        </p:txBody>
      </p:sp>
      <p:sp>
        <p:nvSpPr>
          <p:cNvPr id="3" name="Chỗ dành sẵn cho Văn bản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rtl="0"/>
            <a:r>
              <a:rPr lang="vi-VN" dirty="0" err="1"/>
              <a:t>Bấm</a:t>
            </a:r>
            <a:r>
              <a:rPr lang="vi-VN" dirty="0"/>
              <a:t> </a:t>
            </a:r>
            <a:r>
              <a:rPr lang="vi-VN" dirty="0" err="1"/>
              <a:t>để</a:t>
            </a:r>
            <a:r>
              <a:rPr lang="vi-VN" dirty="0"/>
              <a:t> </a:t>
            </a:r>
            <a:r>
              <a:rPr lang="vi-VN" dirty="0" err="1"/>
              <a:t>chỉnh</a:t>
            </a:r>
            <a:r>
              <a:rPr lang="vi-VN" dirty="0"/>
              <a:t> </a:t>
            </a:r>
            <a:r>
              <a:rPr lang="vi-VN" dirty="0" err="1"/>
              <a:t>sửa</a:t>
            </a:r>
            <a:r>
              <a:rPr lang="vi-VN" dirty="0"/>
              <a:t> </a:t>
            </a:r>
            <a:r>
              <a:rPr lang="vi-VN" dirty="0" err="1"/>
              <a:t>kiểu</a:t>
            </a:r>
            <a:r>
              <a:rPr lang="vi-VN" dirty="0"/>
              <a:t> văn bản </a:t>
            </a:r>
            <a:r>
              <a:rPr lang="vi-VN" dirty="0" err="1"/>
              <a:t>Bản</a:t>
            </a:r>
            <a:r>
              <a:rPr lang="vi-VN" dirty="0"/>
              <a:t> cái</a:t>
            </a:r>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bốn</a:t>
            </a:r>
          </a:p>
          <a:p>
            <a:pPr lvl="4" rtl="0"/>
            <a:r>
              <a:rPr lang="vi-VN" dirty="0" err="1"/>
              <a:t>Mức</a:t>
            </a:r>
            <a:r>
              <a:rPr lang="vi-VN" dirty="0"/>
              <a:t> năm</a:t>
            </a:r>
          </a:p>
        </p:txBody>
      </p:sp>
      <p:sp>
        <p:nvSpPr>
          <p:cNvPr id="5" name="Chỗ dành sẵn cho Chân trang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latin typeface="Corbel" panose="020B0503020204020204" pitchFamily="34" charset="0"/>
              </a:defRPr>
            </a:lvl1pPr>
          </a:lstStyle>
          <a:p>
            <a:endParaRPr lang="vi-VN" dirty="0"/>
          </a:p>
        </p:txBody>
      </p:sp>
      <p:sp>
        <p:nvSpPr>
          <p:cNvPr id="4" name="Chỗ dành sẵn cho Ngày tháng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latin typeface="Corbel" panose="020B0503020204020204" pitchFamily="34" charset="0"/>
              </a:defRPr>
            </a:lvl1pPr>
          </a:lstStyle>
          <a:p>
            <a:fld id="{67CDE23F-C819-4F90-A36E-4AECD95B2FC5}" type="datetime1">
              <a:rPr lang="vi-VN" smtClean="0"/>
              <a:pPr/>
              <a:t>27/09/2021</a:t>
            </a:fld>
            <a:endParaRPr lang="vi-VN" dirty="0"/>
          </a:p>
        </p:txBody>
      </p:sp>
      <p:sp>
        <p:nvSpPr>
          <p:cNvPr id="6" name="Chỗ dành sẵn cho Số Trang chiếu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latin typeface="Corbel" panose="020B0503020204020204" pitchFamily="34" charset="0"/>
              </a:defRPr>
            </a:lvl1pPr>
          </a:lstStyle>
          <a:p>
            <a:fld id="{25BA54BD-C84D-46CE-8B72-31BFB26ABA43}" type="slidenum">
              <a:rPr lang="vi-VN" smtClean="0"/>
              <a:pPr/>
              <a:t>‹#›</a:t>
            </a:fld>
            <a:endParaRPr lang="vi-VN"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Consolas" panose="020B0609020204030204" pitchFamily="49" charset="0"/>
          <a:ea typeface="+mj-ea"/>
          <a:cs typeface="Consolas" panose="020B0609020204030204" pitchFamily="49" charset="0"/>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Corbel" panose="020B0503020204020204" pitchFamily="34" charset="0"/>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Corbel" panose="020B0503020204020204" pitchFamily="34" charset="0"/>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Corbel" panose="020B0503020204020204" pitchFamily="34" charset="0"/>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Corbel" panose="020B0503020204020204" pitchFamily="34" charset="0"/>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Corbel" panose="020B0503020204020204" pitchFamily="34" charset="0"/>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piqsels.com/en/public-domain-photo-zkvap" TargetMode="Externa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ctrTitle"/>
          </p:nvPr>
        </p:nvSpPr>
        <p:spPr/>
        <p:txBody>
          <a:bodyPr rtlCol="0"/>
          <a:lstStyle/>
          <a:p>
            <a:pPr algn="ctr" rtl="0"/>
            <a:r>
              <a:rPr lang="vi-VN" dirty="0">
                <a:latin typeface="Times New Roman" panose="02020603050405020304" pitchFamily="18" charset="0"/>
                <a:cs typeface="Times New Roman" panose="02020603050405020304" pitchFamily="18" charset="0"/>
              </a:rPr>
              <a:t>Chạy Ngắn</a:t>
            </a:r>
          </a:p>
        </p:txBody>
      </p:sp>
      <p:sp>
        <p:nvSpPr>
          <p:cNvPr id="3" name="Phụ đề 2"/>
          <p:cNvSpPr>
            <a:spLocks noGrp="1"/>
          </p:cNvSpPr>
          <p:nvPr>
            <p:ph type="subTitle" idx="1"/>
          </p:nvPr>
        </p:nvSpPr>
        <p:spPr/>
        <p:txBody>
          <a:bodyPr rtlCol="0"/>
          <a:lstStyle/>
          <a:p>
            <a:pPr algn="ctr" rtl="0"/>
            <a:r>
              <a:rPr lang="vi-VN" dirty="0">
                <a:latin typeface="Times New Roman" panose="02020603050405020304" pitchFamily="18" charset="0"/>
                <a:cs typeface="Times New Roman" panose="02020603050405020304" pitchFamily="18" charset="0"/>
              </a:rPr>
              <a:t>Khối 10 (</a:t>
            </a:r>
            <a:r>
              <a:rPr lang="vi-VN">
                <a:latin typeface="Times New Roman" panose="02020603050405020304" pitchFamily="18" charset="0"/>
                <a:cs typeface="Times New Roman" panose="02020603050405020304" pitchFamily="18" charset="0"/>
              </a:rPr>
              <a:t>Tuần 1)</a:t>
            </a:r>
            <a:endParaRPr lang="vi-VN"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4BACC13-AE60-5845-A2CA-A95D82B97EA0}"/>
              </a:ext>
            </a:extLst>
          </p:cNvPr>
          <p:cNvPicPr>
            <a:picLocks noChangeAspect="1"/>
          </p:cNvPicPr>
          <p:nvPr/>
        </p:nvPicPr>
        <p:blipFill>
          <a:blip r:embed="rId3"/>
          <a:stretch>
            <a:fillRect/>
          </a:stretch>
        </p:blipFill>
        <p:spPr>
          <a:xfrm>
            <a:off x="333772" y="118042"/>
            <a:ext cx="1253558" cy="1253558"/>
          </a:xfrm>
          <a:prstGeom prst="rect">
            <a:avLst/>
          </a:prstGeom>
        </p:spPr>
      </p:pic>
      <p:pic>
        <p:nvPicPr>
          <p:cNvPr id="6" name="Picture 5" descr="A person jumping in the air&#10;&#10;Description automatically generated">
            <a:extLst>
              <a:ext uri="{FF2B5EF4-FFF2-40B4-BE49-F238E27FC236}">
                <a16:creationId xmlns:a16="http://schemas.microsoft.com/office/drawing/2014/main" id="{E17998BC-8E66-FF4C-AEC3-056995ECDAD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205162" y="392832"/>
            <a:ext cx="5778500" cy="3024336"/>
          </a:xfrm>
          <a:prstGeom prst="rect">
            <a:avLst/>
          </a:prstGeom>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êu đề 12"/>
          <p:cNvSpPr>
            <a:spLocks noGrp="1"/>
          </p:cNvSpPr>
          <p:nvPr>
            <p:ph type="title"/>
          </p:nvPr>
        </p:nvSpPr>
        <p:spPr/>
        <p:txBody>
          <a:bodyPr rtlCol="0"/>
          <a:lstStyle/>
          <a:p>
            <a:pPr rtl="0"/>
            <a:r>
              <a:rPr lang="vi-VN" dirty="0">
                <a:latin typeface="Times New Roman" panose="02020603050405020304" pitchFamily="18" charset="0"/>
                <a:cs typeface="Times New Roman" panose="02020603050405020304" pitchFamily="18" charset="0"/>
              </a:rPr>
              <a:t>Ý nghĩa - Tác dụng</a:t>
            </a:r>
          </a:p>
        </p:txBody>
      </p:sp>
      <p:sp>
        <p:nvSpPr>
          <p:cNvPr id="14" name="Chỗ dành sẵn cho Nội dung 13"/>
          <p:cNvSpPr>
            <a:spLocks noGrp="1"/>
          </p:cNvSpPr>
          <p:nvPr>
            <p:ph idx="1"/>
          </p:nvPr>
        </p:nvSpPr>
        <p:spPr/>
        <p:txBody>
          <a:bodyPr rtlCol="0">
            <a:normAutofit fontScale="92500" lnSpcReduction="20000"/>
          </a:bodyPr>
          <a:lstStyle/>
          <a:p>
            <a:pPr marL="231775" indent="-219075" algn="just">
              <a:lnSpc>
                <a:spcPct val="110000"/>
              </a:lnSpc>
              <a:buNone/>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chu </a:t>
            </a:r>
            <a:r>
              <a:rPr lang="en-US" sz="2800" dirty="0" err="1">
                <a:latin typeface="Times New Roman" panose="02020603050405020304" pitchFamily="18" charset="0"/>
                <a:cs typeface="Times New Roman" panose="02020603050405020304" pitchFamily="18" charset="0"/>
              </a:rPr>
              <a:t>kỳ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thao.Chạy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Hy </a:t>
            </a:r>
            <a:r>
              <a:rPr lang="en-US" sz="2800" dirty="0" err="1">
                <a:latin typeface="Times New Roman" panose="02020603050405020304" pitchFamily="18" charset="0"/>
                <a:cs typeface="Times New Roman" panose="02020603050405020304" pitchFamily="18" charset="0"/>
              </a:rPr>
              <a:t>Lạp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776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khéo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léo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a:t>
            </a:r>
          </a:p>
          <a:p>
            <a:pPr marL="190500" indent="-190500" algn="just">
              <a:lnSpc>
                <a:spcPct val="110000"/>
              </a:lnSpc>
              <a:buNone/>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đòi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nhẹn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khéo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léo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9208A-C335-A94F-B18F-2F958C26FE57}"/>
              </a:ext>
            </a:extLst>
          </p:cNvPr>
          <p:cNvSpPr>
            <a:spLocks noGrp="1"/>
          </p:cNvSpPr>
          <p:nvPr>
            <p:ph type="title"/>
          </p:nvPr>
        </p:nvSpPr>
        <p:spPr/>
        <p:txBody>
          <a:bodyPr>
            <a:normAutofit/>
          </a:bodyPr>
          <a:lstStyle/>
          <a:p>
            <a:r>
              <a:rPr lang="en-VN" sz="4000" dirty="0">
                <a:latin typeface="Times New Roman" panose="02020603050405020304" pitchFamily="18" charset="0"/>
                <a:cs typeface="Times New Roman" panose="02020603050405020304" pitchFamily="18" charset="0"/>
              </a:rPr>
              <a:t>Đặc điểm chạy cự ly ngắn</a:t>
            </a:r>
          </a:p>
        </p:txBody>
      </p:sp>
      <p:sp>
        <p:nvSpPr>
          <p:cNvPr id="3" name="Content Placeholder 2">
            <a:extLst>
              <a:ext uri="{FF2B5EF4-FFF2-40B4-BE49-F238E27FC236}">
                <a16:creationId xmlns:a16="http://schemas.microsoft.com/office/drawing/2014/main" id="{04C6902A-5FD1-1640-B48B-97C9A41D3331}"/>
              </a:ext>
            </a:extLst>
          </p:cNvPr>
          <p:cNvSpPr>
            <a:spLocks noGrp="1"/>
          </p:cNvSpPr>
          <p:nvPr>
            <p:ph idx="1"/>
          </p:nvPr>
        </p:nvSpPr>
        <p:spPr/>
        <p:txBody>
          <a:bodyPr>
            <a:noAutofit/>
          </a:bodyPr>
          <a:lstStyle/>
          <a:p>
            <a:pPr algn="just">
              <a:lnSpc>
                <a:spcPct val="100000"/>
              </a:lnSpc>
            </a:pPr>
            <a:r>
              <a:rPr lang="en-VN" sz="2800" dirty="0">
                <a:latin typeface="Times New Roman" panose="02020603050405020304" pitchFamily="18" charset="0"/>
                <a:cs typeface="Times New Roman" panose="02020603050405020304" pitchFamily="18" charset="0"/>
              </a:rPr>
              <a:t>Chạy cự ly ngắn là một môn thể thao bắt buộc VĐV phải chạy theo ô chạy riêng và phải xuất phát thấp có bàn đạp.</a:t>
            </a:r>
          </a:p>
          <a:p>
            <a:pPr algn="just">
              <a:lnSpc>
                <a:spcPct val="100000"/>
              </a:lnSpc>
            </a:pPr>
            <a:r>
              <a:rPr lang="en-VN" sz="2800" dirty="0">
                <a:latin typeface="Times New Roman" panose="02020603050405020304" pitchFamily="18" charset="0"/>
                <a:cs typeface="Times New Roman" panose="02020603050405020304" pitchFamily="18" charset="0"/>
              </a:rPr>
              <a:t>Trong chạy cự ly ngắn đòi hỏi VĐV phải gắn sức tối đa, đồng thời còn phải có tính linh hoạt và phối hợp rất cao của các giai đoạn kỹ thuật trong một thời gian ngắn. Vì vậy thành tích chạy cự ly ngắn phụ thuộc chủ yếu vào năng lực sức mạnh và tốc độ.</a:t>
            </a:r>
          </a:p>
        </p:txBody>
      </p:sp>
    </p:spTree>
    <p:extLst>
      <p:ext uri="{BB962C8B-B14F-4D97-AF65-F5344CB8AC3E}">
        <p14:creationId xmlns:p14="http://schemas.microsoft.com/office/powerpoint/2010/main" val="168597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B7656A-A1C4-6646-809E-1E240D1D2AB6}"/>
              </a:ext>
            </a:extLst>
          </p:cNvPr>
          <p:cNvSpPr>
            <a:spLocks noGrp="1"/>
          </p:cNvSpPr>
          <p:nvPr>
            <p:ph idx="4294967295"/>
          </p:nvPr>
        </p:nvSpPr>
        <p:spPr>
          <a:xfrm>
            <a:off x="1522412" y="1295400"/>
            <a:ext cx="9144000" cy="4267200"/>
          </a:xfrm>
        </p:spPr>
        <p:txBody>
          <a:bodyPr>
            <a:normAutofit fontScale="92500" lnSpcReduction="20000"/>
          </a:bodyPr>
          <a:lstStyle/>
          <a:p>
            <a:pPr algn="just">
              <a:lnSpc>
                <a:spcPct val="110000"/>
              </a:lnSpc>
            </a:pP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ngắn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lao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Muốn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VĐV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ngắn</a:t>
            </a:r>
            <a:r>
              <a:rPr lang="en-US" dirty="0">
                <a:latin typeface="Times New Roman" panose="02020603050405020304" pitchFamily="18" charset="0"/>
                <a:cs typeface="Times New Roman" panose="02020603050405020304" pitchFamily="18" charset="0"/>
              </a:rPr>
              <a:t>. </a:t>
            </a:r>
          </a:p>
          <a:p>
            <a:pPr algn="just">
              <a:lnSpc>
                <a:spcPct val="110000"/>
              </a:lnSpc>
            </a:pP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ngắn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chia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04 </a:t>
            </a:r>
            <a:r>
              <a:rPr lang="en-US" dirty="0" err="1">
                <a:latin typeface="Times New Roman" panose="02020603050405020304" pitchFamily="18" charset="0"/>
                <a:cs typeface="Times New Roman" panose="02020603050405020304" pitchFamily="18" charset="0"/>
              </a:rPr>
              <a:t>giai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p>
          <a:p>
            <a:pPr marL="223838" indent="-223838" algn="just">
              <a:lnSpc>
                <a:spcPct val="110000"/>
              </a:lnSpc>
              <a:buNone/>
              <a:defRPr/>
            </a:pP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a:t>
            </a:r>
          </a:p>
          <a:p>
            <a:pPr marL="223838" indent="-223838" algn="just">
              <a:lnSpc>
                <a:spcPct val="110000"/>
              </a:lnSpc>
              <a:buNone/>
              <a:defRPr/>
            </a:pP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lao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a:t>
            </a:r>
          </a:p>
          <a:p>
            <a:pPr marL="223838" indent="-223838" algn="just">
              <a:lnSpc>
                <a:spcPct val="110000"/>
              </a:lnSpc>
              <a:buNone/>
              <a:defRPr/>
            </a:pP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quãng</a:t>
            </a:r>
            <a:endParaRPr lang="en-US" dirty="0">
              <a:latin typeface="Times New Roman" panose="02020603050405020304" pitchFamily="18" charset="0"/>
              <a:cs typeface="Times New Roman" panose="02020603050405020304" pitchFamily="18" charset="0"/>
            </a:endParaRPr>
          </a:p>
          <a:p>
            <a:pPr marL="223838" indent="-223838" algn="just">
              <a:lnSpc>
                <a:spcPct val="110000"/>
              </a:lnSpc>
              <a:buNone/>
              <a:defRPr/>
            </a:pP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đích</a:t>
            </a:r>
            <a:endParaRPr lang="en-VN" dirty="0">
              <a:latin typeface="Times New Roman" panose="02020603050405020304" pitchFamily="18" charset="0"/>
              <a:cs typeface="Times New Roman" panose="02020603050405020304" pitchFamily="18" charset="0"/>
            </a:endParaRPr>
          </a:p>
          <a:p>
            <a:pPr>
              <a:lnSpc>
                <a:spcPct val="110000"/>
              </a:lnSpc>
            </a:pPr>
            <a:endParaRPr lang="en-VN" dirty="0"/>
          </a:p>
        </p:txBody>
      </p:sp>
    </p:spTree>
    <p:extLst>
      <p:ext uri="{BB962C8B-B14F-4D97-AF65-F5344CB8AC3E}">
        <p14:creationId xmlns:p14="http://schemas.microsoft.com/office/powerpoint/2010/main" val="88762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A9CA-B203-BD46-B74D-25AF5A28395A}"/>
              </a:ext>
            </a:extLst>
          </p:cNvPr>
          <p:cNvSpPr>
            <a:spLocks noGrp="1"/>
          </p:cNvSpPr>
          <p:nvPr>
            <p:ph type="title"/>
          </p:nvPr>
        </p:nvSpPr>
        <p:spPr/>
        <p:txBody>
          <a:bodyPr/>
          <a:lstStyle/>
          <a:p>
            <a:r>
              <a:rPr lang="en-US" b="1" dirty="0">
                <a:latin typeface="Times New Roman" pitchFamily="18" charset="0"/>
              </a:rPr>
              <a:t>LỊCH SỬ PHÁT TRIỂN CHẠY CỰ LY NGẮN.</a:t>
            </a:r>
            <a:endParaRPr lang="en-VN" dirty="0"/>
          </a:p>
        </p:txBody>
      </p:sp>
      <p:sp>
        <p:nvSpPr>
          <p:cNvPr id="3" name="Content Placeholder 2">
            <a:extLst>
              <a:ext uri="{FF2B5EF4-FFF2-40B4-BE49-F238E27FC236}">
                <a16:creationId xmlns:a16="http://schemas.microsoft.com/office/drawing/2014/main" id="{C915D8F7-464F-7841-8768-1DFE0C846C22}"/>
              </a:ext>
            </a:extLst>
          </p:cNvPr>
          <p:cNvSpPr>
            <a:spLocks noGrp="1"/>
          </p:cNvSpPr>
          <p:nvPr>
            <p:ph idx="1"/>
          </p:nvPr>
        </p:nvSpPr>
        <p:spPr/>
        <p:txBody>
          <a:bodyPr>
            <a:normAutofit fontScale="92500"/>
          </a:bodyPr>
          <a:lstStyle/>
          <a:p>
            <a:pPr>
              <a:lnSpc>
                <a:spcPct val="110000"/>
              </a:lnSpc>
              <a:defRPr/>
            </a:pPr>
            <a:r>
              <a:rPr lang="en-US" sz="2800" dirty="0" err="1">
                <a:latin typeface="Times New Roman" pitchFamily="18" charset="0"/>
              </a:rPr>
              <a:t>Năm</a:t>
            </a:r>
            <a:r>
              <a:rPr lang="en-US" sz="2800" dirty="0">
                <a:latin typeface="Times New Roman" pitchFamily="18" charset="0"/>
              </a:rPr>
              <a:t> 1851 </a:t>
            </a:r>
            <a:r>
              <a:rPr lang="en-US" sz="2800" dirty="0" err="1">
                <a:latin typeface="Times New Roman" pitchFamily="18" charset="0"/>
              </a:rPr>
              <a:t>lần</a:t>
            </a:r>
            <a:r>
              <a:rPr lang="en-US" sz="2800" dirty="0">
                <a:latin typeface="Times New Roman" pitchFamily="18" charset="0"/>
              </a:rPr>
              <a:t> </a:t>
            </a:r>
            <a:r>
              <a:rPr lang="en-US" sz="2800" dirty="0" err="1">
                <a:latin typeface="Times New Roman" pitchFamily="18" charset="0"/>
              </a:rPr>
              <a:t>đầu</a:t>
            </a:r>
            <a:r>
              <a:rPr lang="en-US" sz="2800" dirty="0">
                <a:latin typeface="Times New Roman" pitchFamily="18" charset="0"/>
              </a:rPr>
              <a:t> </a:t>
            </a:r>
            <a:r>
              <a:rPr lang="en-US" sz="2800" dirty="0" err="1">
                <a:latin typeface="Times New Roman" pitchFamily="18" charset="0"/>
              </a:rPr>
              <a:t>tiên</a:t>
            </a:r>
            <a:r>
              <a:rPr lang="en-US" sz="2800" dirty="0">
                <a:latin typeface="Times New Roman" pitchFamily="18" charset="0"/>
              </a:rPr>
              <a:t> </a:t>
            </a:r>
            <a:r>
              <a:rPr lang="en-US" sz="2800" dirty="0" err="1">
                <a:latin typeface="Times New Roman" pitchFamily="18" charset="0"/>
              </a:rPr>
              <a:t>các</a:t>
            </a:r>
            <a:r>
              <a:rPr lang="en-US" sz="2800" dirty="0">
                <a:latin typeface="Times New Roman" pitchFamily="18" charset="0"/>
              </a:rPr>
              <a:t> </a:t>
            </a:r>
            <a:r>
              <a:rPr lang="en-US" sz="2800" dirty="0" err="1">
                <a:latin typeface="Times New Roman" pitchFamily="18" charset="0"/>
              </a:rPr>
              <a:t>nội</a:t>
            </a:r>
            <a:r>
              <a:rPr lang="en-US" sz="2800" dirty="0">
                <a:latin typeface="Times New Roman" pitchFamily="18" charset="0"/>
              </a:rPr>
              <a:t> dung </a:t>
            </a:r>
            <a:r>
              <a:rPr lang="en-US" sz="2800" dirty="0" err="1">
                <a:latin typeface="Times New Roman" pitchFamily="18" charset="0"/>
              </a:rPr>
              <a:t>chạy</a:t>
            </a:r>
            <a:r>
              <a:rPr lang="en-US" sz="2800" dirty="0">
                <a:latin typeface="Times New Roman" pitchFamily="18" charset="0"/>
              </a:rPr>
              <a:t> </a:t>
            </a:r>
            <a:r>
              <a:rPr lang="en-US" sz="2800" dirty="0" err="1">
                <a:latin typeface="Times New Roman" pitchFamily="18" charset="0"/>
              </a:rPr>
              <a:t>tốc</a:t>
            </a:r>
            <a:r>
              <a:rPr lang="en-US" sz="2800" dirty="0">
                <a:latin typeface="Times New Roman" pitchFamily="18" charset="0"/>
              </a:rPr>
              <a:t> </a:t>
            </a:r>
            <a:r>
              <a:rPr lang="en-US" sz="2800" dirty="0" err="1">
                <a:latin typeface="Times New Roman" pitchFamily="18" charset="0"/>
              </a:rPr>
              <a:t>độ</a:t>
            </a:r>
            <a:r>
              <a:rPr lang="en-US" sz="2800" dirty="0">
                <a:latin typeface="Times New Roman" pitchFamily="18" charset="0"/>
              </a:rPr>
              <a:t> </a:t>
            </a:r>
            <a:r>
              <a:rPr lang="en-US" sz="2800" dirty="0" err="1">
                <a:latin typeface="Times New Roman" pitchFamily="18" charset="0"/>
              </a:rPr>
              <a:t>được</a:t>
            </a:r>
            <a:r>
              <a:rPr lang="en-US" sz="2800" dirty="0">
                <a:latin typeface="Times New Roman" pitchFamily="18" charset="0"/>
              </a:rPr>
              <a:t> </a:t>
            </a:r>
            <a:r>
              <a:rPr lang="en-US" sz="2800" dirty="0" err="1">
                <a:latin typeface="Times New Roman" pitchFamily="18" charset="0"/>
              </a:rPr>
              <a:t>tổ</a:t>
            </a:r>
            <a:r>
              <a:rPr lang="en-US" sz="2800" dirty="0">
                <a:latin typeface="Times New Roman" pitchFamily="18" charset="0"/>
              </a:rPr>
              <a:t> </a:t>
            </a:r>
            <a:r>
              <a:rPr lang="en-US" sz="2800" dirty="0" err="1">
                <a:latin typeface="Times New Roman" pitchFamily="18" charset="0"/>
              </a:rPr>
              <a:t>chức</a:t>
            </a:r>
            <a:r>
              <a:rPr lang="en-US" sz="2800" dirty="0">
                <a:latin typeface="Times New Roman" pitchFamily="18" charset="0"/>
              </a:rPr>
              <a:t> </a:t>
            </a:r>
            <a:r>
              <a:rPr lang="en-US" sz="2800" dirty="0" err="1">
                <a:latin typeface="Times New Roman" pitchFamily="18" charset="0"/>
              </a:rPr>
              <a:t>thi</a:t>
            </a:r>
            <a:r>
              <a:rPr lang="en-US" sz="2800" dirty="0">
                <a:latin typeface="Times New Roman" pitchFamily="18" charset="0"/>
              </a:rPr>
              <a:t> </a:t>
            </a:r>
            <a:r>
              <a:rPr lang="en-US" sz="2800" dirty="0" err="1">
                <a:latin typeface="Times New Roman" pitchFamily="18" charset="0"/>
              </a:rPr>
              <a:t>đấu</a:t>
            </a:r>
            <a:r>
              <a:rPr lang="en-US" sz="2800" dirty="0">
                <a:latin typeface="Times New Roman" pitchFamily="18" charset="0"/>
              </a:rPr>
              <a:t> </a:t>
            </a:r>
            <a:r>
              <a:rPr lang="en-US" sz="2800" dirty="0" err="1">
                <a:latin typeface="Times New Roman" pitchFamily="18" charset="0"/>
              </a:rPr>
              <a:t>tại</a:t>
            </a:r>
            <a:r>
              <a:rPr lang="en-US" sz="2800" dirty="0">
                <a:latin typeface="Times New Roman" pitchFamily="18" charset="0"/>
              </a:rPr>
              <a:t> </a:t>
            </a:r>
            <a:r>
              <a:rPr lang="en-US" sz="2800" dirty="0" err="1">
                <a:latin typeface="Times New Roman" pitchFamily="18" charset="0"/>
              </a:rPr>
              <a:t>các</a:t>
            </a:r>
            <a:r>
              <a:rPr lang="en-US" sz="2800" dirty="0">
                <a:latin typeface="Times New Roman" pitchFamily="18" charset="0"/>
              </a:rPr>
              <a:t> </a:t>
            </a:r>
            <a:r>
              <a:rPr lang="en-US" sz="2800" dirty="0" err="1">
                <a:latin typeface="Times New Roman" pitchFamily="18" charset="0"/>
              </a:rPr>
              <a:t>trường</a:t>
            </a:r>
            <a:r>
              <a:rPr lang="en-US" sz="2800" dirty="0">
                <a:latin typeface="Times New Roman" pitchFamily="18" charset="0"/>
              </a:rPr>
              <a:t> </a:t>
            </a:r>
            <a:r>
              <a:rPr lang="en-US" sz="2800" dirty="0" err="1">
                <a:latin typeface="Times New Roman" pitchFamily="18" charset="0"/>
              </a:rPr>
              <a:t>Đại</a:t>
            </a:r>
            <a:r>
              <a:rPr lang="en-US" sz="2800" dirty="0">
                <a:latin typeface="Times New Roman" pitchFamily="18" charset="0"/>
              </a:rPr>
              <a:t> </a:t>
            </a:r>
            <a:r>
              <a:rPr lang="en-US" sz="2800" dirty="0" err="1">
                <a:latin typeface="Times New Roman" pitchFamily="18" charset="0"/>
              </a:rPr>
              <a:t>học</a:t>
            </a:r>
            <a:r>
              <a:rPr lang="en-US" sz="2800" dirty="0">
                <a:latin typeface="Times New Roman" pitchFamily="18" charset="0"/>
              </a:rPr>
              <a:t> </a:t>
            </a:r>
            <a:r>
              <a:rPr lang="en-US" sz="2800" dirty="0" err="1">
                <a:latin typeface="Times New Roman" pitchFamily="18" charset="0"/>
              </a:rPr>
              <a:t>ở</a:t>
            </a:r>
            <a:r>
              <a:rPr lang="en-US" sz="2800" dirty="0">
                <a:latin typeface="Times New Roman" pitchFamily="18" charset="0"/>
              </a:rPr>
              <a:t> </a:t>
            </a:r>
            <a:r>
              <a:rPr lang="en-US" sz="2800" dirty="0" err="1">
                <a:latin typeface="Times New Roman" pitchFamily="18" charset="0"/>
              </a:rPr>
              <a:t>nước</a:t>
            </a:r>
            <a:r>
              <a:rPr lang="en-US" sz="2800" dirty="0">
                <a:latin typeface="Times New Roman" pitchFamily="18" charset="0"/>
              </a:rPr>
              <a:t> Anh .</a:t>
            </a:r>
          </a:p>
          <a:p>
            <a:pPr algn="just">
              <a:lnSpc>
                <a:spcPct val="110000"/>
              </a:lnSpc>
              <a:defRPr/>
            </a:pPr>
            <a:r>
              <a:rPr lang="en-US" sz="2800" dirty="0" err="1">
                <a:latin typeface="Times New Roman" pitchFamily="18" charset="0"/>
              </a:rPr>
              <a:t>Từ</a:t>
            </a:r>
            <a:r>
              <a:rPr lang="en-US" sz="2800" dirty="0">
                <a:latin typeface="Times New Roman" pitchFamily="18" charset="0"/>
              </a:rPr>
              <a:t> </a:t>
            </a:r>
            <a:r>
              <a:rPr lang="en-US" sz="2800" dirty="0" err="1">
                <a:latin typeface="Times New Roman" pitchFamily="18" charset="0"/>
              </a:rPr>
              <a:t>năm</a:t>
            </a:r>
            <a:r>
              <a:rPr lang="en-US" sz="2800" dirty="0">
                <a:latin typeface="Times New Roman" pitchFamily="18" charset="0"/>
              </a:rPr>
              <a:t> 1880 - 1890 </a:t>
            </a:r>
            <a:r>
              <a:rPr lang="en-US" sz="2800" dirty="0" err="1">
                <a:latin typeface="Times New Roman" pitchFamily="18" charset="0"/>
              </a:rPr>
              <a:t>các</a:t>
            </a:r>
            <a:r>
              <a:rPr lang="en-US" sz="2800" dirty="0">
                <a:latin typeface="Times New Roman" pitchFamily="18" charset="0"/>
              </a:rPr>
              <a:t> </a:t>
            </a:r>
            <a:r>
              <a:rPr lang="en-US" sz="2800" dirty="0" err="1">
                <a:latin typeface="Times New Roman" pitchFamily="18" charset="0"/>
              </a:rPr>
              <a:t>nội</a:t>
            </a:r>
            <a:r>
              <a:rPr lang="en-US" sz="2800" dirty="0">
                <a:latin typeface="Times New Roman" pitchFamily="18" charset="0"/>
              </a:rPr>
              <a:t> dung </a:t>
            </a:r>
            <a:r>
              <a:rPr lang="en-US" sz="2800" dirty="0" err="1">
                <a:latin typeface="Times New Roman" pitchFamily="18" charset="0"/>
              </a:rPr>
              <a:t>chạy</a:t>
            </a:r>
            <a:r>
              <a:rPr lang="en-US" sz="2800" dirty="0">
                <a:latin typeface="Times New Roman" pitchFamily="18" charset="0"/>
              </a:rPr>
              <a:t> </a:t>
            </a:r>
            <a:r>
              <a:rPr lang="en-US" sz="2800" dirty="0" err="1">
                <a:latin typeface="Times New Roman" pitchFamily="18" charset="0"/>
              </a:rPr>
              <a:t>cự</a:t>
            </a:r>
            <a:r>
              <a:rPr lang="en-US" sz="2800" dirty="0">
                <a:latin typeface="Times New Roman" pitchFamily="18" charset="0"/>
              </a:rPr>
              <a:t> </a:t>
            </a:r>
            <a:r>
              <a:rPr lang="en-US" sz="2800" dirty="0" err="1">
                <a:latin typeface="Times New Roman" pitchFamily="18" charset="0"/>
              </a:rPr>
              <a:t>ly</a:t>
            </a:r>
            <a:r>
              <a:rPr lang="en-US" sz="2800" dirty="0">
                <a:latin typeface="Times New Roman" pitchFamily="18" charset="0"/>
              </a:rPr>
              <a:t> </a:t>
            </a:r>
            <a:r>
              <a:rPr lang="en-US" sz="2800" dirty="0" err="1">
                <a:latin typeface="Times New Roman" pitchFamily="18" charset="0"/>
              </a:rPr>
              <a:t>ngắn</a:t>
            </a:r>
            <a:r>
              <a:rPr lang="en-US" sz="2800" dirty="0">
                <a:latin typeface="Times New Roman" pitchFamily="18" charset="0"/>
              </a:rPr>
              <a:t> </a:t>
            </a:r>
            <a:r>
              <a:rPr lang="en-US" sz="2800" dirty="0" err="1">
                <a:latin typeface="Times New Roman" pitchFamily="18" charset="0"/>
              </a:rPr>
              <a:t>phát</a:t>
            </a:r>
            <a:r>
              <a:rPr lang="en-US" sz="2800" dirty="0">
                <a:latin typeface="Times New Roman" pitchFamily="18" charset="0"/>
              </a:rPr>
              <a:t> </a:t>
            </a:r>
            <a:r>
              <a:rPr lang="en-US" sz="2800" dirty="0" err="1">
                <a:latin typeface="Times New Roman" pitchFamily="18" charset="0"/>
              </a:rPr>
              <a:t>triển</a:t>
            </a:r>
            <a:r>
              <a:rPr lang="en-US" sz="2800" dirty="0">
                <a:latin typeface="Times New Roman" pitchFamily="18" charset="0"/>
              </a:rPr>
              <a:t> </a:t>
            </a:r>
            <a:r>
              <a:rPr lang="en-US" sz="2800" dirty="0" err="1">
                <a:latin typeface="Times New Roman" pitchFamily="18" charset="0"/>
              </a:rPr>
              <a:t>mạnh</a:t>
            </a:r>
            <a:r>
              <a:rPr lang="en-US" sz="2800" dirty="0">
                <a:latin typeface="Times New Roman" pitchFamily="18" charset="0"/>
              </a:rPr>
              <a:t> </a:t>
            </a:r>
            <a:r>
              <a:rPr lang="en-US" sz="2800" dirty="0" err="1">
                <a:latin typeface="Times New Roman" pitchFamily="18" charset="0"/>
              </a:rPr>
              <a:t>và</a:t>
            </a:r>
            <a:r>
              <a:rPr lang="en-US" sz="2800" dirty="0">
                <a:latin typeface="Times New Roman" pitchFamily="18" charset="0"/>
              </a:rPr>
              <a:t> </a:t>
            </a:r>
            <a:r>
              <a:rPr lang="en-US" sz="2800" dirty="0" err="1">
                <a:latin typeface="Times New Roman" pitchFamily="18" charset="0"/>
              </a:rPr>
              <a:t>lan</a:t>
            </a:r>
            <a:r>
              <a:rPr lang="en-US" sz="2800" dirty="0">
                <a:latin typeface="Times New Roman" pitchFamily="18" charset="0"/>
              </a:rPr>
              <a:t> </a:t>
            </a:r>
            <a:r>
              <a:rPr lang="en-US" sz="2800" dirty="0" err="1">
                <a:latin typeface="Times New Roman" pitchFamily="18" charset="0"/>
              </a:rPr>
              <a:t>rộng</a:t>
            </a:r>
            <a:r>
              <a:rPr lang="en-US" sz="2800" dirty="0">
                <a:latin typeface="Times New Roman" pitchFamily="18" charset="0"/>
              </a:rPr>
              <a:t> ra </a:t>
            </a:r>
            <a:r>
              <a:rPr lang="en-US" sz="2800" dirty="0" err="1">
                <a:latin typeface="Times New Roman" pitchFamily="18" charset="0"/>
              </a:rPr>
              <a:t>khắp</a:t>
            </a:r>
            <a:r>
              <a:rPr lang="en-US" sz="2800" dirty="0">
                <a:latin typeface="Times New Roman" pitchFamily="18" charset="0"/>
              </a:rPr>
              <a:t> </a:t>
            </a:r>
            <a:r>
              <a:rPr lang="en-US" sz="2800" dirty="0" err="1">
                <a:latin typeface="Times New Roman" pitchFamily="18" charset="0"/>
              </a:rPr>
              <a:t>các</a:t>
            </a:r>
            <a:r>
              <a:rPr lang="en-US" sz="2800" dirty="0">
                <a:latin typeface="Times New Roman" pitchFamily="18" charset="0"/>
              </a:rPr>
              <a:t> </a:t>
            </a:r>
            <a:r>
              <a:rPr lang="en-US" sz="2800" dirty="0" err="1">
                <a:latin typeface="Times New Roman" pitchFamily="18" charset="0"/>
              </a:rPr>
              <a:t>nước</a:t>
            </a:r>
            <a:r>
              <a:rPr lang="en-US" sz="2800" dirty="0">
                <a:latin typeface="Times New Roman" pitchFamily="18" charset="0"/>
              </a:rPr>
              <a:t> </a:t>
            </a:r>
            <a:r>
              <a:rPr lang="en-US" sz="2800" dirty="0" err="1">
                <a:latin typeface="Times New Roman" pitchFamily="18" charset="0"/>
              </a:rPr>
              <a:t>trên</a:t>
            </a:r>
            <a:r>
              <a:rPr lang="en-US" sz="2800" dirty="0">
                <a:latin typeface="Times New Roman" pitchFamily="18" charset="0"/>
              </a:rPr>
              <a:t> </a:t>
            </a:r>
            <a:r>
              <a:rPr lang="en-US" sz="2800" dirty="0" err="1">
                <a:latin typeface="Times New Roman" pitchFamily="18" charset="0"/>
              </a:rPr>
              <a:t>thế</a:t>
            </a:r>
            <a:r>
              <a:rPr lang="en-US" sz="2800" dirty="0">
                <a:latin typeface="Times New Roman" pitchFamily="18" charset="0"/>
              </a:rPr>
              <a:t> </a:t>
            </a:r>
            <a:r>
              <a:rPr lang="en-US" sz="2800" dirty="0" err="1">
                <a:latin typeface="Times New Roman" pitchFamily="18" charset="0"/>
              </a:rPr>
              <a:t>giới</a:t>
            </a:r>
            <a:r>
              <a:rPr lang="en-US" sz="2800" dirty="0">
                <a:latin typeface="Times New Roman" pitchFamily="18" charset="0"/>
              </a:rPr>
              <a:t>. </a:t>
            </a:r>
          </a:p>
          <a:p>
            <a:pPr algn="just">
              <a:lnSpc>
                <a:spcPct val="110000"/>
              </a:lnSpc>
              <a:defRPr/>
            </a:pPr>
            <a:r>
              <a:rPr lang="en-US" sz="2800" dirty="0" err="1">
                <a:latin typeface="Times New Roman" pitchFamily="18" charset="0"/>
              </a:rPr>
              <a:t>Năm</a:t>
            </a:r>
            <a:r>
              <a:rPr lang="en-US" sz="2800" dirty="0">
                <a:latin typeface="Times New Roman" pitchFamily="18" charset="0"/>
              </a:rPr>
              <a:t> 1896 </a:t>
            </a:r>
            <a:r>
              <a:rPr lang="en-US" sz="2800" dirty="0" err="1">
                <a:latin typeface="Times New Roman" pitchFamily="18" charset="0"/>
              </a:rPr>
              <a:t>Đại</a:t>
            </a:r>
            <a:r>
              <a:rPr lang="en-US" sz="2800" dirty="0">
                <a:latin typeface="Times New Roman" pitchFamily="18" charset="0"/>
              </a:rPr>
              <a:t> </a:t>
            </a:r>
            <a:r>
              <a:rPr lang="en-US" sz="2800" dirty="0" err="1">
                <a:latin typeface="Times New Roman" pitchFamily="18" charset="0"/>
              </a:rPr>
              <a:t>hội</a:t>
            </a:r>
            <a:r>
              <a:rPr lang="en-US" sz="2800" dirty="0">
                <a:latin typeface="Times New Roman" pitchFamily="18" charset="0"/>
              </a:rPr>
              <a:t> Olympic </a:t>
            </a:r>
            <a:r>
              <a:rPr lang="en-US" sz="2800" dirty="0" err="1">
                <a:latin typeface="Times New Roman" pitchFamily="18" charset="0"/>
              </a:rPr>
              <a:t>hiện</a:t>
            </a:r>
            <a:r>
              <a:rPr lang="en-US" sz="2800" dirty="0">
                <a:latin typeface="Times New Roman" pitchFamily="18" charset="0"/>
              </a:rPr>
              <a:t> </a:t>
            </a:r>
            <a:r>
              <a:rPr lang="en-US" sz="2800" dirty="0" err="1">
                <a:latin typeface="Times New Roman" pitchFamily="18" charset="0"/>
              </a:rPr>
              <a:t>đại</a:t>
            </a:r>
            <a:r>
              <a:rPr lang="en-US" sz="2800" dirty="0">
                <a:latin typeface="Times New Roman" pitchFamily="18" charset="0"/>
              </a:rPr>
              <a:t> </a:t>
            </a:r>
            <a:r>
              <a:rPr lang="en-US" sz="2800" dirty="0" err="1">
                <a:latin typeface="Times New Roman" pitchFamily="18" charset="0"/>
              </a:rPr>
              <a:t>đầu</a:t>
            </a:r>
            <a:r>
              <a:rPr lang="en-US" sz="2800" dirty="0">
                <a:latin typeface="Times New Roman" pitchFamily="18" charset="0"/>
              </a:rPr>
              <a:t> </a:t>
            </a:r>
            <a:r>
              <a:rPr lang="en-US" sz="2800" dirty="0" err="1">
                <a:latin typeface="Times New Roman" pitchFamily="18" charset="0"/>
              </a:rPr>
              <a:t>tiên</a:t>
            </a:r>
            <a:r>
              <a:rPr lang="en-US" sz="2800" dirty="0">
                <a:latin typeface="Times New Roman" pitchFamily="18" charset="0"/>
              </a:rPr>
              <a:t> </a:t>
            </a:r>
            <a:r>
              <a:rPr lang="en-US" sz="2800" dirty="0" err="1">
                <a:latin typeface="Times New Roman" pitchFamily="18" charset="0"/>
              </a:rPr>
              <a:t>tổ</a:t>
            </a:r>
            <a:r>
              <a:rPr lang="en-US" sz="2800" dirty="0">
                <a:latin typeface="Times New Roman" pitchFamily="18" charset="0"/>
              </a:rPr>
              <a:t> </a:t>
            </a:r>
            <a:r>
              <a:rPr lang="en-US" sz="2800" dirty="0" err="1">
                <a:latin typeface="Times New Roman" pitchFamily="18" charset="0"/>
              </a:rPr>
              <a:t>chức</a:t>
            </a:r>
            <a:r>
              <a:rPr lang="en-US" sz="2800" dirty="0">
                <a:latin typeface="Times New Roman" pitchFamily="18" charset="0"/>
              </a:rPr>
              <a:t> </a:t>
            </a:r>
            <a:r>
              <a:rPr lang="en-US" sz="2800" dirty="0" err="1">
                <a:latin typeface="Times New Roman" pitchFamily="18" charset="0"/>
              </a:rPr>
              <a:t>tại</a:t>
            </a:r>
            <a:r>
              <a:rPr lang="en-US" sz="2800" dirty="0">
                <a:latin typeface="Times New Roman" pitchFamily="18" charset="0"/>
              </a:rPr>
              <a:t> Hy </a:t>
            </a:r>
            <a:r>
              <a:rPr lang="en-US" sz="2800" dirty="0" err="1">
                <a:latin typeface="Times New Roman" pitchFamily="18" charset="0"/>
              </a:rPr>
              <a:t>lạp</a:t>
            </a:r>
            <a:r>
              <a:rPr lang="en-US" sz="2800" dirty="0">
                <a:latin typeface="Times New Roman" pitchFamily="18" charset="0"/>
              </a:rPr>
              <a:t>, </a:t>
            </a:r>
            <a:r>
              <a:rPr lang="en-US" sz="2800" dirty="0" err="1">
                <a:latin typeface="Times New Roman" pitchFamily="18" charset="0"/>
              </a:rPr>
              <a:t>chạy</a:t>
            </a:r>
            <a:r>
              <a:rPr lang="en-US" sz="2800" dirty="0">
                <a:latin typeface="Times New Roman" pitchFamily="18" charset="0"/>
              </a:rPr>
              <a:t> </a:t>
            </a:r>
            <a:r>
              <a:rPr lang="en-US" sz="2800" dirty="0" err="1">
                <a:latin typeface="Times New Roman" pitchFamily="18" charset="0"/>
              </a:rPr>
              <a:t>cự</a:t>
            </a:r>
            <a:r>
              <a:rPr lang="en-US" sz="2800" dirty="0">
                <a:latin typeface="Times New Roman" pitchFamily="18" charset="0"/>
              </a:rPr>
              <a:t> </a:t>
            </a:r>
            <a:r>
              <a:rPr lang="en-US" sz="2800" dirty="0" err="1">
                <a:latin typeface="Times New Roman" pitchFamily="18" charset="0"/>
              </a:rPr>
              <a:t>ly</a:t>
            </a:r>
            <a:r>
              <a:rPr lang="en-US" sz="2800" dirty="0">
                <a:latin typeface="Times New Roman" pitchFamily="18" charset="0"/>
              </a:rPr>
              <a:t> </a:t>
            </a:r>
            <a:r>
              <a:rPr lang="en-US" sz="2800" dirty="0" err="1">
                <a:latin typeface="Times New Roman" pitchFamily="18" charset="0"/>
              </a:rPr>
              <a:t>ngắn</a:t>
            </a:r>
            <a:r>
              <a:rPr lang="en-US" sz="2800" dirty="0">
                <a:latin typeface="Times New Roman" pitchFamily="18" charset="0"/>
              </a:rPr>
              <a:t> </a:t>
            </a:r>
            <a:r>
              <a:rPr lang="en-US" sz="2800" dirty="0" err="1">
                <a:latin typeface="Times New Roman" pitchFamily="18" charset="0"/>
              </a:rPr>
              <a:t>là</a:t>
            </a:r>
            <a:r>
              <a:rPr lang="en-US" sz="2800" dirty="0">
                <a:latin typeface="Times New Roman" pitchFamily="18" charset="0"/>
              </a:rPr>
              <a:t> </a:t>
            </a:r>
            <a:r>
              <a:rPr lang="en-US" sz="2800" dirty="0" err="1">
                <a:latin typeface="Times New Roman" pitchFamily="18" charset="0"/>
              </a:rPr>
              <a:t>một</a:t>
            </a:r>
            <a:r>
              <a:rPr lang="en-US" sz="2800" dirty="0">
                <a:latin typeface="Times New Roman" pitchFamily="18" charset="0"/>
              </a:rPr>
              <a:t> </a:t>
            </a:r>
            <a:r>
              <a:rPr lang="en-US" sz="2800" dirty="0" err="1">
                <a:latin typeface="Times New Roman" pitchFamily="18" charset="0"/>
              </a:rPr>
              <a:t>trong</a:t>
            </a:r>
            <a:r>
              <a:rPr lang="en-US" sz="2800" dirty="0">
                <a:latin typeface="Times New Roman" pitchFamily="18" charset="0"/>
              </a:rPr>
              <a:t> </a:t>
            </a:r>
            <a:r>
              <a:rPr lang="en-US" sz="2800" dirty="0" err="1">
                <a:latin typeface="Times New Roman" pitchFamily="18" charset="0"/>
              </a:rPr>
              <a:t>những</a:t>
            </a:r>
            <a:r>
              <a:rPr lang="en-US" sz="2800" dirty="0">
                <a:latin typeface="Times New Roman" pitchFamily="18" charset="0"/>
              </a:rPr>
              <a:t> </a:t>
            </a:r>
            <a:r>
              <a:rPr lang="en-US" sz="2800" dirty="0" err="1">
                <a:latin typeface="Times New Roman" pitchFamily="18" charset="0"/>
              </a:rPr>
              <a:t>môn</a:t>
            </a:r>
            <a:r>
              <a:rPr lang="en-US" sz="2800" dirty="0">
                <a:latin typeface="Times New Roman" pitchFamily="18" charset="0"/>
              </a:rPr>
              <a:t> </a:t>
            </a:r>
            <a:r>
              <a:rPr lang="en-US" sz="2800" dirty="0" err="1">
                <a:latin typeface="Times New Roman" pitchFamily="18" charset="0"/>
              </a:rPr>
              <a:t>thi</a:t>
            </a:r>
            <a:r>
              <a:rPr lang="en-US" sz="2800" dirty="0">
                <a:latin typeface="Times New Roman" pitchFamily="18" charset="0"/>
              </a:rPr>
              <a:t> </a:t>
            </a:r>
            <a:r>
              <a:rPr lang="en-US" sz="2800" dirty="0" err="1">
                <a:latin typeface="Times New Roman" pitchFamily="18" charset="0"/>
              </a:rPr>
              <a:t>đấu</a:t>
            </a:r>
            <a:r>
              <a:rPr lang="en-US" sz="2800" dirty="0">
                <a:latin typeface="Times New Roman" pitchFamily="18" charset="0"/>
              </a:rPr>
              <a:t> </a:t>
            </a:r>
            <a:r>
              <a:rPr lang="en-US" sz="2800" dirty="0" err="1">
                <a:latin typeface="Times New Roman" pitchFamily="18" charset="0"/>
              </a:rPr>
              <a:t>chính</a:t>
            </a:r>
            <a:r>
              <a:rPr lang="en-US" sz="2800" dirty="0">
                <a:latin typeface="Times New Roman" pitchFamily="18" charset="0"/>
              </a:rPr>
              <a:t> </a:t>
            </a:r>
            <a:r>
              <a:rPr lang="en-US" sz="2800" dirty="0" err="1">
                <a:latin typeface="Times New Roman" pitchFamily="18" charset="0"/>
              </a:rPr>
              <a:t>tại</a:t>
            </a:r>
            <a:r>
              <a:rPr lang="en-US" sz="2800" dirty="0">
                <a:latin typeface="Times New Roman" pitchFamily="18" charset="0"/>
              </a:rPr>
              <a:t> </a:t>
            </a:r>
            <a:r>
              <a:rPr lang="en-US" sz="2800" dirty="0" err="1">
                <a:latin typeface="Times New Roman" pitchFamily="18" charset="0"/>
              </a:rPr>
              <a:t>Đại</a:t>
            </a:r>
            <a:r>
              <a:rPr lang="en-US" sz="2800" dirty="0">
                <a:latin typeface="Times New Roman" pitchFamily="18" charset="0"/>
              </a:rPr>
              <a:t> </a:t>
            </a:r>
            <a:r>
              <a:rPr lang="en-US" sz="2800" dirty="0" err="1">
                <a:latin typeface="Times New Roman" pitchFamily="18" charset="0"/>
              </a:rPr>
              <a:t>hội</a:t>
            </a:r>
            <a:r>
              <a:rPr lang="en-US" sz="2800" dirty="0">
                <a:latin typeface="Times New Roman" pitchFamily="18" charset="0"/>
              </a:rPr>
              <a:t> </a:t>
            </a:r>
            <a:r>
              <a:rPr lang="en-US" sz="2800" dirty="0" err="1">
                <a:latin typeface="Times New Roman" pitchFamily="18" charset="0"/>
              </a:rPr>
              <a:t>và</a:t>
            </a:r>
            <a:r>
              <a:rPr lang="en-US" sz="2800" dirty="0">
                <a:latin typeface="Times New Roman" pitchFamily="18" charset="0"/>
              </a:rPr>
              <a:t> </a:t>
            </a:r>
            <a:r>
              <a:rPr lang="en-US" sz="2800" dirty="0" err="1">
                <a:latin typeface="Times New Roman" pitchFamily="18" charset="0"/>
              </a:rPr>
              <a:t>là</a:t>
            </a:r>
            <a:r>
              <a:rPr lang="en-US" sz="2800" dirty="0">
                <a:latin typeface="Times New Roman" pitchFamily="18" charset="0"/>
              </a:rPr>
              <a:t> </a:t>
            </a:r>
            <a:r>
              <a:rPr lang="en-US" sz="2800" dirty="0" err="1">
                <a:latin typeface="Times New Roman" pitchFamily="18" charset="0"/>
              </a:rPr>
              <a:t>những</a:t>
            </a:r>
            <a:r>
              <a:rPr lang="en-US" sz="2800" dirty="0">
                <a:latin typeface="Times New Roman" pitchFamily="18" charset="0"/>
              </a:rPr>
              <a:t> </a:t>
            </a:r>
            <a:r>
              <a:rPr lang="en-US" sz="2800" dirty="0" err="1">
                <a:latin typeface="Times New Roman" pitchFamily="18" charset="0"/>
              </a:rPr>
              <a:t>môn</a:t>
            </a:r>
            <a:r>
              <a:rPr lang="en-US" sz="2800" dirty="0">
                <a:latin typeface="Times New Roman" pitchFamily="18" charset="0"/>
              </a:rPr>
              <a:t> </a:t>
            </a:r>
            <a:r>
              <a:rPr lang="en-US" sz="2800" dirty="0" err="1">
                <a:latin typeface="Times New Roman" pitchFamily="18" charset="0"/>
              </a:rPr>
              <a:t>thi</a:t>
            </a:r>
            <a:r>
              <a:rPr lang="en-US" sz="2800" dirty="0">
                <a:latin typeface="Times New Roman" pitchFamily="18" charset="0"/>
              </a:rPr>
              <a:t> </a:t>
            </a:r>
            <a:r>
              <a:rPr lang="en-US" sz="2800" dirty="0" err="1">
                <a:latin typeface="Times New Roman" pitchFamily="18" charset="0"/>
              </a:rPr>
              <a:t>tạo</a:t>
            </a:r>
            <a:r>
              <a:rPr lang="en-US" sz="2800" dirty="0">
                <a:latin typeface="Times New Roman" pitchFamily="18" charset="0"/>
              </a:rPr>
              <a:t> ra </a:t>
            </a:r>
            <a:r>
              <a:rPr lang="en-US" sz="2800" dirty="0" err="1">
                <a:latin typeface="Times New Roman" pitchFamily="18" charset="0"/>
              </a:rPr>
              <a:t>sức</a:t>
            </a:r>
            <a:r>
              <a:rPr lang="en-US" sz="2800" dirty="0">
                <a:latin typeface="Times New Roman" pitchFamily="18" charset="0"/>
              </a:rPr>
              <a:t> </a:t>
            </a:r>
            <a:r>
              <a:rPr lang="en-US" sz="2800" dirty="0" err="1">
                <a:latin typeface="Times New Roman" pitchFamily="18" charset="0"/>
              </a:rPr>
              <a:t>hấp</a:t>
            </a:r>
            <a:r>
              <a:rPr lang="en-US" sz="2800" dirty="0">
                <a:latin typeface="Times New Roman" pitchFamily="18" charset="0"/>
              </a:rPr>
              <a:t> </a:t>
            </a:r>
            <a:r>
              <a:rPr lang="en-US" sz="2800" dirty="0" err="1">
                <a:latin typeface="Times New Roman" pitchFamily="18" charset="0"/>
              </a:rPr>
              <a:t>dẫn</a:t>
            </a:r>
            <a:r>
              <a:rPr lang="en-US" sz="2800" dirty="0">
                <a:latin typeface="Times New Roman" pitchFamily="18" charset="0"/>
              </a:rPr>
              <a:t>, </a:t>
            </a:r>
            <a:r>
              <a:rPr lang="en-US" sz="2800" dirty="0" err="1">
                <a:latin typeface="Times New Roman" pitchFamily="18" charset="0"/>
              </a:rPr>
              <a:t>có</a:t>
            </a:r>
            <a:r>
              <a:rPr lang="en-US" sz="2800" dirty="0">
                <a:latin typeface="Times New Roman" pitchFamily="18" charset="0"/>
              </a:rPr>
              <a:t> </a:t>
            </a:r>
            <a:r>
              <a:rPr lang="en-US" sz="2800" dirty="0" err="1">
                <a:latin typeface="Times New Roman" pitchFamily="18" charset="0"/>
              </a:rPr>
              <a:t>sự</a:t>
            </a:r>
            <a:r>
              <a:rPr lang="en-US" sz="2800" dirty="0">
                <a:latin typeface="Times New Roman" pitchFamily="18" charset="0"/>
              </a:rPr>
              <a:t> </a:t>
            </a:r>
            <a:r>
              <a:rPr lang="en-US" sz="2800" dirty="0" err="1">
                <a:latin typeface="Times New Roman" pitchFamily="18" charset="0"/>
              </a:rPr>
              <a:t>cạnh</a:t>
            </a:r>
            <a:r>
              <a:rPr lang="en-US" sz="2800" dirty="0">
                <a:latin typeface="Times New Roman" pitchFamily="18" charset="0"/>
              </a:rPr>
              <a:t> </a:t>
            </a:r>
            <a:r>
              <a:rPr lang="en-US" sz="2800" dirty="0" err="1">
                <a:latin typeface="Times New Roman" pitchFamily="18" charset="0"/>
              </a:rPr>
              <a:t>tranh</a:t>
            </a:r>
            <a:r>
              <a:rPr lang="en-US" sz="2800" dirty="0">
                <a:latin typeface="Times New Roman" pitchFamily="18" charset="0"/>
              </a:rPr>
              <a:t> </a:t>
            </a:r>
            <a:r>
              <a:rPr lang="en-US" sz="2800" dirty="0" err="1">
                <a:latin typeface="Times New Roman" pitchFamily="18" charset="0"/>
              </a:rPr>
              <a:t>quyết</a:t>
            </a:r>
            <a:r>
              <a:rPr lang="en-US" sz="2800" dirty="0">
                <a:latin typeface="Times New Roman" pitchFamily="18" charset="0"/>
              </a:rPr>
              <a:t> </a:t>
            </a:r>
            <a:r>
              <a:rPr lang="en-US" sz="2800" dirty="0" err="1">
                <a:latin typeface="Times New Roman" pitchFamily="18" charset="0"/>
              </a:rPr>
              <a:t>liệt</a:t>
            </a:r>
            <a:r>
              <a:rPr lang="en-US" sz="2800" dirty="0">
                <a:latin typeface="Times New Roman" pitchFamily="18" charset="0"/>
              </a:rPr>
              <a:t> </a:t>
            </a:r>
            <a:r>
              <a:rPr lang="en-US" sz="2800" dirty="0" err="1">
                <a:latin typeface="Times New Roman" pitchFamily="18" charset="0"/>
              </a:rPr>
              <a:t>của</a:t>
            </a:r>
            <a:r>
              <a:rPr lang="en-US" sz="2800" dirty="0">
                <a:latin typeface="Times New Roman" pitchFamily="18" charset="0"/>
              </a:rPr>
              <a:t> </a:t>
            </a:r>
            <a:r>
              <a:rPr lang="en-US" sz="2800" dirty="0" err="1">
                <a:latin typeface="Times New Roman" pitchFamily="18" charset="0"/>
              </a:rPr>
              <a:t>nhiều</a:t>
            </a:r>
            <a:r>
              <a:rPr lang="en-US" sz="2800" dirty="0">
                <a:latin typeface="Times New Roman" pitchFamily="18" charset="0"/>
              </a:rPr>
              <a:t> VĐV, </a:t>
            </a:r>
            <a:r>
              <a:rPr lang="en-US" sz="2800" dirty="0" err="1">
                <a:latin typeface="Times New Roman" pitchFamily="18" charset="0"/>
              </a:rPr>
              <a:t>thu</a:t>
            </a:r>
            <a:r>
              <a:rPr lang="en-US" sz="2800" dirty="0">
                <a:latin typeface="Times New Roman" pitchFamily="18" charset="0"/>
              </a:rPr>
              <a:t> </a:t>
            </a:r>
            <a:r>
              <a:rPr lang="en-US" sz="2800" dirty="0" err="1">
                <a:latin typeface="Times New Roman" pitchFamily="18" charset="0"/>
              </a:rPr>
              <a:t>hút</a:t>
            </a:r>
            <a:r>
              <a:rPr lang="en-US" sz="2800" dirty="0">
                <a:latin typeface="Times New Roman" pitchFamily="18" charset="0"/>
              </a:rPr>
              <a:t> </a:t>
            </a:r>
            <a:r>
              <a:rPr lang="en-US" sz="2800" dirty="0" err="1">
                <a:latin typeface="Times New Roman" pitchFamily="18" charset="0"/>
              </a:rPr>
              <a:t>được</a:t>
            </a:r>
            <a:r>
              <a:rPr lang="en-US" sz="2800" dirty="0">
                <a:latin typeface="Times New Roman" pitchFamily="18" charset="0"/>
              </a:rPr>
              <a:t> </a:t>
            </a:r>
            <a:r>
              <a:rPr lang="en-US" sz="2800" dirty="0" err="1">
                <a:latin typeface="Times New Roman" pitchFamily="18" charset="0"/>
              </a:rPr>
              <a:t>nhiều</a:t>
            </a:r>
            <a:r>
              <a:rPr lang="en-US" sz="2800" dirty="0">
                <a:latin typeface="Times New Roman" pitchFamily="18" charset="0"/>
              </a:rPr>
              <a:t> </a:t>
            </a:r>
            <a:r>
              <a:rPr lang="en-US" sz="2800" dirty="0" err="1">
                <a:latin typeface="Times New Roman" pitchFamily="18" charset="0"/>
              </a:rPr>
              <a:t>khán</a:t>
            </a:r>
            <a:r>
              <a:rPr lang="en-US" sz="2800" dirty="0">
                <a:latin typeface="Times New Roman" pitchFamily="18" charset="0"/>
              </a:rPr>
              <a:t> </a:t>
            </a:r>
            <a:r>
              <a:rPr lang="en-US" sz="2800" dirty="0" err="1">
                <a:latin typeface="Times New Roman" pitchFamily="18" charset="0"/>
              </a:rPr>
              <a:t>giả</a:t>
            </a:r>
            <a:r>
              <a:rPr lang="en-US" sz="2800" dirty="0">
                <a:latin typeface="Times New Roman" pitchFamily="18" charset="0"/>
              </a:rPr>
              <a:t> </a:t>
            </a:r>
            <a:r>
              <a:rPr lang="en-US" sz="2800" dirty="0" err="1">
                <a:latin typeface="Times New Roman" pitchFamily="18" charset="0"/>
              </a:rPr>
              <a:t>quan</a:t>
            </a:r>
            <a:r>
              <a:rPr lang="en-US" sz="2800" dirty="0">
                <a:latin typeface="Times New Roman" pitchFamily="18" charset="0"/>
              </a:rPr>
              <a:t> </a:t>
            </a:r>
            <a:r>
              <a:rPr lang="en-US" sz="2800" dirty="0" err="1">
                <a:latin typeface="Times New Roman" pitchFamily="18" charset="0"/>
              </a:rPr>
              <a:t>tâm</a:t>
            </a:r>
            <a:r>
              <a:rPr lang="en-US" sz="2800" dirty="0">
                <a:latin typeface="Times New Roman" pitchFamily="18" charset="0"/>
              </a:rPr>
              <a:t> </a:t>
            </a:r>
            <a:r>
              <a:rPr lang="en-US" sz="2800" dirty="0" err="1">
                <a:latin typeface="Times New Roman" pitchFamily="18" charset="0"/>
              </a:rPr>
              <a:t>nhất</a:t>
            </a:r>
            <a:r>
              <a:rPr lang="en-US" sz="2800" dirty="0">
                <a:latin typeface="Times New Roman" pitchFamily="18" charset="0"/>
              </a:rPr>
              <a:t>.</a:t>
            </a:r>
          </a:p>
          <a:p>
            <a:pPr>
              <a:lnSpc>
                <a:spcPct val="110000"/>
              </a:lnSpc>
            </a:pPr>
            <a:endParaRPr lang="en-VN" sz="2800" dirty="0"/>
          </a:p>
        </p:txBody>
      </p:sp>
    </p:spTree>
    <p:extLst>
      <p:ext uri="{BB962C8B-B14F-4D97-AF65-F5344CB8AC3E}">
        <p14:creationId xmlns:p14="http://schemas.microsoft.com/office/powerpoint/2010/main" val="101594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82F3698-25A5-E549-8544-D4ABF5BC4035}"/>
              </a:ext>
            </a:extLst>
          </p:cNvPr>
          <p:cNvSpPr>
            <a:spLocks noGrp="1"/>
          </p:cNvSpPr>
          <p:nvPr>
            <p:ph idx="4294967295"/>
          </p:nvPr>
        </p:nvSpPr>
        <p:spPr>
          <a:xfrm>
            <a:off x="693812" y="1052736"/>
            <a:ext cx="10801200" cy="5040560"/>
          </a:xfrm>
        </p:spPr>
        <p:txBody>
          <a:bodyPr>
            <a:normAutofit/>
          </a:bodyPr>
          <a:lstStyle/>
          <a:p>
            <a:pPr algn="just">
              <a:lnSpc>
                <a:spcPct val="110000"/>
              </a:lnSpc>
              <a:defRPr/>
            </a:pPr>
            <a:r>
              <a:rPr lang="en-US" sz="2800" dirty="0" err="1">
                <a:latin typeface="Times New Roman" pitchFamily="18" charset="0"/>
              </a:rPr>
              <a:t>Kỷ</a:t>
            </a:r>
            <a:r>
              <a:rPr lang="en-US" sz="2800" dirty="0">
                <a:latin typeface="Times New Roman" pitchFamily="18" charset="0"/>
              </a:rPr>
              <a:t> </a:t>
            </a:r>
            <a:r>
              <a:rPr lang="en-US" sz="2800" dirty="0" err="1">
                <a:latin typeface="Times New Roman" pitchFamily="18" charset="0"/>
              </a:rPr>
              <a:t>lục</a:t>
            </a:r>
            <a:r>
              <a:rPr lang="en-US" sz="2800" dirty="0">
                <a:latin typeface="Times New Roman" pitchFamily="18" charset="0"/>
              </a:rPr>
              <a:t> Olympic </a:t>
            </a:r>
            <a:r>
              <a:rPr lang="en-US" sz="2800" dirty="0" err="1">
                <a:latin typeface="Times New Roman" pitchFamily="18" charset="0"/>
              </a:rPr>
              <a:t>đầu</a:t>
            </a:r>
            <a:r>
              <a:rPr lang="en-US" sz="2800" dirty="0">
                <a:latin typeface="Times New Roman" pitchFamily="18" charset="0"/>
              </a:rPr>
              <a:t> </a:t>
            </a:r>
            <a:r>
              <a:rPr lang="en-US" sz="2800" dirty="0" err="1">
                <a:latin typeface="Times New Roman" pitchFamily="18" charset="0"/>
              </a:rPr>
              <a:t>tiên</a:t>
            </a:r>
            <a:r>
              <a:rPr lang="en-US" sz="2800" dirty="0">
                <a:latin typeface="Times New Roman" pitchFamily="18" charset="0"/>
              </a:rPr>
              <a:t> </a:t>
            </a:r>
            <a:r>
              <a:rPr lang="en-US" sz="2800" dirty="0" err="1">
                <a:latin typeface="Times New Roman" pitchFamily="18" charset="0"/>
              </a:rPr>
              <a:t>của</a:t>
            </a:r>
            <a:r>
              <a:rPr lang="en-US" sz="2800" dirty="0">
                <a:latin typeface="Times New Roman" pitchFamily="18" charset="0"/>
              </a:rPr>
              <a:t> </a:t>
            </a:r>
            <a:r>
              <a:rPr lang="en-US" sz="2800" dirty="0" err="1">
                <a:latin typeface="Times New Roman" pitchFamily="18" charset="0"/>
              </a:rPr>
              <a:t>chạy</a:t>
            </a:r>
            <a:r>
              <a:rPr lang="en-US" sz="2800" dirty="0">
                <a:latin typeface="Times New Roman" pitchFamily="18" charset="0"/>
              </a:rPr>
              <a:t> </a:t>
            </a:r>
            <a:r>
              <a:rPr lang="en-US" sz="2800" dirty="0" err="1">
                <a:latin typeface="Times New Roman" pitchFamily="18" charset="0"/>
              </a:rPr>
              <a:t>cự</a:t>
            </a:r>
            <a:r>
              <a:rPr lang="en-US" sz="2800" dirty="0">
                <a:latin typeface="Times New Roman" pitchFamily="18" charset="0"/>
              </a:rPr>
              <a:t> </a:t>
            </a:r>
            <a:r>
              <a:rPr lang="en-US" sz="2800" dirty="0" err="1">
                <a:latin typeface="Times New Roman" pitchFamily="18" charset="0"/>
              </a:rPr>
              <a:t>ly</a:t>
            </a:r>
            <a:r>
              <a:rPr lang="en-US" sz="2800" dirty="0">
                <a:latin typeface="Times New Roman" pitchFamily="18" charset="0"/>
              </a:rPr>
              <a:t> </a:t>
            </a:r>
            <a:r>
              <a:rPr lang="en-US" sz="2800" dirty="0" err="1">
                <a:latin typeface="Times New Roman" pitchFamily="18" charset="0"/>
              </a:rPr>
              <a:t>ngắn</a:t>
            </a:r>
            <a:r>
              <a:rPr lang="en-US" sz="2800" dirty="0">
                <a:latin typeface="Times New Roman" pitchFamily="18" charset="0"/>
              </a:rPr>
              <a:t> </a:t>
            </a:r>
            <a:r>
              <a:rPr lang="en-US" sz="2800" dirty="0" err="1">
                <a:latin typeface="Times New Roman" pitchFamily="18" charset="0"/>
              </a:rPr>
              <a:t>là</a:t>
            </a:r>
            <a:r>
              <a:rPr lang="en-US" sz="2800" dirty="0">
                <a:latin typeface="Times New Roman" pitchFamily="18" charset="0"/>
              </a:rPr>
              <a:t> 11 </a:t>
            </a:r>
            <a:r>
              <a:rPr lang="en-US" sz="2800" dirty="0" err="1">
                <a:latin typeface="Times New Roman" pitchFamily="18" charset="0"/>
              </a:rPr>
              <a:t>giây</a:t>
            </a:r>
            <a:r>
              <a:rPr lang="en-US" sz="2800" dirty="0">
                <a:latin typeface="Times New Roman" pitchFamily="18" charset="0"/>
              </a:rPr>
              <a:t> 80 </a:t>
            </a:r>
            <a:r>
              <a:rPr lang="en-US" sz="2800" dirty="0" err="1">
                <a:latin typeface="Times New Roman" pitchFamily="18" charset="0"/>
              </a:rPr>
              <a:t>của</a:t>
            </a:r>
            <a:r>
              <a:rPr lang="en-US" sz="2800" dirty="0">
                <a:latin typeface="Times New Roman" pitchFamily="18" charset="0"/>
              </a:rPr>
              <a:t> VĐV Tom Burke </a:t>
            </a:r>
            <a:r>
              <a:rPr lang="en-US" sz="2800" dirty="0" err="1">
                <a:latin typeface="Times New Roman" pitchFamily="18" charset="0"/>
              </a:rPr>
              <a:t>người</a:t>
            </a:r>
            <a:r>
              <a:rPr lang="en-US" sz="2800" dirty="0">
                <a:latin typeface="Times New Roman" pitchFamily="18" charset="0"/>
              </a:rPr>
              <a:t> </a:t>
            </a:r>
            <a:r>
              <a:rPr lang="en-US" sz="2800" dirty="0" err="1">
                <a:latin typeface="Times New Roman" pitchFamily="18" charset="0"/>
              </a:rPr>
              <a:t>Mỹ</a:t>
            </a:r>
            <a:r>
              <a:rPr lang="en-US" sz="2800" dirty="0">
                <a:latin typeface="Times New Roman" pitchFamily="18" charset="0"/>
              </a:rPr>
              <a:t> </a:t>
            </a:r>
            <a:r>
              <a:rPr lang="en-US" sz="2800" dirty="0" err="1">
                <a:latin typeface="Times New Roman" pitchFamily="18" charset="0"/>
              </a:rPr>
              <a:t>thiết</a:t>
            </a:r>
            <a:r>
              <a:rPr lang="en-US" sz="2800" dirty="0">
                <a:latin typeface="Times New Roman" pitchFamily="18" charset="0"/>
              </a:rPr>
              <a:t> </a:t>
            </a:r>
            <a:r>
              <a:rPr lang="en-US" sz="2800" dirty="0" err="1">
                <a:latin typeface="Times New Roman" pitchFamily="18" charset="0"/>
              </a:rPr>
              <a:t>lập</a:t>
            </a:r>
            <a:r>
              <a:rPr lang="en-US" sz="2800" dirty="0">
                <a:latin typeface="Times New Roman" pitchFamily="18" charset="0"/>
              </a:rPr>
              <a:t> </a:t>
            </a:r>
            <a:r>
              <a:rPr lang="en-US" sz="2800" dirty="0" err="1">
                <a:latin typeface="Times New Roman" pitchFamily="18" charset="0"/>
              </a:rPr>
              <a:t>ngày</a:t>
            </a:r>
            <a:r>
              <a:rPr lang="en-US" sz="2800" dirty="0">
                <a:latin typeface="Times New Roman" pitchFamily="18" charset="0"/>
              </a:rPr>
              <a:t> 06/4/1896.</a:t>
            </a:r>
          </a:p>
          <a:p>
            <a:pPr algn="just">
              <a:lnSpc>
                <a:spcPct val="110000"/>
              </a:lnSpc>
              <a:defRPr/>
            </a:pPr>
            <a:r>
              <a:rPr lang="en-US" sz="2800" dirty="0" err="1">
                <a:latin typeface="Times New Roman" pitchFamily="18" charset="0"/>
              </a:rPr>
              <a:t>Kỷ</a:t>
            </a:r>
            <a:r>
              <a:rPr lang="en-US" sz="2800" dirty="0">
                <a:latin typeface="Times New Roman" pitchFamily="18" charset="0"/>
              </a:rPr>
              <a:t> </a:t>
            </a:r>
            <a:r>
              <a:rPr lang="en-US" sz="2800" dirty="0" err="1">
                <a:latin typeface="Times New Roman" pitchFamily="18" charset="0"/>
              </a:rPr>
              <a:t>lục</a:t>
            </a:r>
            <a:r>
              <a:rPr lang="en-US" sz="2800" dirty="0">
                <a:latin typeface="Times New Roman" pitchFamily="18" charset="0"/>
              </a:rPr>
              <a:t> </a:t>
            </a:r>
            <a:r>
              <a:rPr lang="en-US" sz="2800" dirty="0" err="1">
                <a:latin typeface="Times New Roman" pitchFamily="18" charset="0"/>
              </a:rPr>
              <a:t>chạy</a:t>
            </a:r>
            <a:r>
              <a:rPr lang="en-US" sz="2800" dirty="0">
                <a:latin typeface="Times New Roman" pitchFamily="18" charset="0"/>
              </a:rPr>
              <a:t> </a:t>
            </a:r>
            <a:r>
              <a:rPr lang="en-US" sz="2800" dirty="0" err="1">
                <a:latin typeface="Times New Roman" pitchFamily="18" charset="0"/>
              </a:rPr>
              <a:t>cự</a:t>
            </a:r>
            <a:r>
              <a:rPr lang="en-US" sz="2800" dirty="0">
                <a:latin typeface="Times New Roman" pitchFamily="18" charset="0"/>
              </a:rPr>
              <a:t> </a:t>
            </a:r>
            <a:r>
              <a:rPr lang="en-US" sz="2800" dirty="0" err="1">
                <a:latin typeface="Times New Roman" pitchFamily="18" charset="0"/>
              </a:rPr>
              <a:t>ly</a:t>
            </a:r>
            <a:r>
              <a:rPr lang="en-US" sz="2800" dirty="0">
                <a:latin typeface="Times New Roman" pitchFamily="18" charset="0"/>
              </a:rPr>
              <a:t> 100m </a:t>
            </a:r>
            <a:r>
              <a:rPr lang="en-US" sz="2800" dirty="0" err="1">
                <a:latin typeface="Times New Roman" pitchFamily="18" charset="0"/>
              </a:rPr>
              <a:t>đầu</a:t>
            </a:r>
            <a:r>
              <a:rPr lang="en-US" sz="2800" dirty="0">
                <a:latin typeface="Times New Roman" pitchFamily="18" charset="0"/>
              </a:rPr>
              <a:t> </a:t>
            </a:r>
            <a:r>
              <a:rPr lang="en-US" sz="2800" dirty="0" err="1">
                <a:latin typeface="Times New Roman" pitchFamily="18" charset="0"/>
              </a:rPr>
              <a:t>tiên</a:t>
            </a:r>
            <a:r>
              <a:rPr lang="en-US" sz="2800" dirty="0">
                <a:latin typeface="Times New Roman" pitchFamily="18" charset="0"/>
              </a:rPr>
              <a:t> </a:t>
            </a:r>
            <a:r>
              <a:rPr lang="en-US" sz="2800" dirty="0" err="1">
                <a:latin typeface="Times New Roman" pitchFamily="18" charset="0"/>
              </a:rPr>
              <a:t>của</a:t>
            </a:r>
            <a:r>
              <a:rPr lang="en-US" sz="2800" dirty="0">
                <a:latin typeface="Times New Roman" pitchFamily="18" charset="0"/>
              </a:rPr>
              <a:t> </a:t>
            </a:r>
            <a:r>
              <a:rPr lang="en-US" sz="2800" dirty="0" err="1">
                <a:latin typeface="Times New Roman" pitchFamily="18" charset="0"/>
              </a:rPr>
              <a:t>Thế</a:t>
            </a:r>
            <a:r>
              <a:rPr lang="en-US" sz="2800" dirty="0">
                <a:latin typeface="Times New Roman" pitchFamily="18" charset="0"/>
              </a:rPr>
              <a:t> </a:t>
            </a:r>
            <a:r>
              <a:rPr lang="en-US" sz="2800" dirty="0" err="1">
                <a:latin typeface="Times New Roman" pitchFamily="18" charset="0"/>
              </a:rPr>
              <a:t>giới</a:t>
            </a:r>
            <a:r>
              <a:rPr lang="en-US" sz="2800" dirty="0">
                <a:latin typeface="Times New Roman" pitchFamily="18" charset="0"/>
              </a:rPr>
              <a:t> </a:t>
            </a:r>
            <a:r>
              <a:rPr lang="en-US" sz="2800" dirty="0" err="1">
                <a:latin typeface="Times New Roman" pitchFamily="18" charset="0"/>
              </a:rPr>
              <a:t>được</a:t>
            </a:r>
            <a:r>
              <a:rPr lang="en-US" sz="2800" dirty="0">
                <a:latin typeface="Times New Roman" pitchFamily="18" charset="0"/>
              </a:rPr>
              <a:t> </a:t>
            </a:r>
            <a:r>
              <a:rPr lang="en-US" sz="2800" dirty="0" err="1">
                <a:latin typeface="Times New Roman" pitchFamily="18" charset="0"/>
              </a:rPr>
              <a:t>công</a:t>
            </a:r>
            <a:r>
              <a:rPr lang="en-US" sz="2800" dirty="0">
                <a:latin typeface="Times New Roman" pitchFamily="18" charset="0"/>
              </a:rPr>
              <a:t> </a:t>
            </a:r>
            <a:r>
              <a:rPr lang="en-US" sz="2800" dirty="0" err="1">
                <a:latin typeface="Times New Roman" pitchFamily="18" charset="0"/>
              </a:rPr>
              <a:t>nhận</a:t>
            </a:r>
            <a:r>
              <a:rPr lang="en-US" sz="2800" dirty="0">
                <a:latin typeface="Times New Roman" pitchFamily="18" charset="0"/>
              </a:rPr>
              <a:t> </a:t>
            </a:r>
            <a:r>
              <a:rPr lang="en-US" sz="2800" dirty="0" err="1">
                <a:latin typeface="Times New Roman" pitchFamily="18" charset="0"/>
              </a:rPr>
              <a:t>vào</a:t>
            </a:r>
            <a:r>
              <a:rPr lang="en-US" sz="2800" dirty="0">
                <a:latin typeface="Times New Roman" pitchFamily="18" charset="0"/>
              </a:rPr>
              <a:t> </a:t>
            </a:r>
            <a:r>
              <a:rPr lang="en-US" sz="2800" dirty="0" err="1">
                <a:latin typeface="Times New Roman" pitchFamily="18" charset="0"/>
              </a:rPr>
              <a:t>ngày</a:t>
            </a:r>
            <a:r>
              <a:rPr lang="en-US" sz="2800" dirty="0">
                <a:latin typeface="Times New Roman" pitchFamily="18" charset="0"/>
              </a:rPr>
              <a:t> 06/07/1912 </a:t>
            </a:r>
            <a:r>
              <a:rPr lang="en-US" sz="2800" dirty="0" err="1">
                <a:latin typeface="Times New Roman" pitchFamily="18" charset="0"/>
              </a:rPr>
              <a:t>với</a:t>
            </a:r>
            <a:r>
              <a:rPr lang="en-US" sz="2800" dirty="0">
                <a:latin typeface="Times New Roman" pitchFamily="18" charset="0"/>
              </a:rPr>
              <a:t> </a:t>
            </a:r>
            <a:r>
              <a:rPr lang="en-US" sz="2800" dirty="0" err="1">
                <a:latin typeface="Times New Roman" pitchFamily="18" charset="0"/>
              </a:rPr>
              <a:t>thành</a:t>
            </a:r>
            <a:r>
              <a:rPr lang="en-US" sz="2800" dirty="0">
                <a:latin typeface="Times New Roman" pitchFamily="18" charset="0"/>
              </a:rPr>
              <a:t> </a:t>
            </a:r>
            <a:r>
              <a:rPr lang="en-US" sz="2800" dirty="0" err="1">
                <a:latin typeface="Times New Roman" pitchFamily="18" charset="0"/>
              </a:rPr>
              <a:t>tích</a:t>
            </a:r>
            <a:r>
              <a:rPr lang="en-US" sz="2800" dirty="0">
                <a:latin typeface="Times New Roman" pitchFamily="18" charset="0"/>
              </a:rPr>
              <a:t> 10 </a:t>
            </a:r>
            <a:r>
              <a:rPr lang="en-US" sz="2800" dirty="0" err="1">
                <a:latin typeface="Times New Roman" pitchFamily="18" charset="0"/>
              </a:rPr>
              <a:t>giây</a:t>
            </a:r>
            <a:r>
              <a:rPr lang="en-US" sz="2800" dirty="0">
                <a:latin typeface="Times New Roman" pitchFamily="18" charset="0"/>
              </a:rPr>
              <a:t> 60 </a:t>
            </a:r>
            <a:r>
              <a:rPr lang="en-US" sz="2800" dirty="0" err="1">
                <a:latin typeface="Times New Roman" pitchFamily="18" charset="0"/>
              </a:rPr>
              <a:t>của</a:t>
            </a:r>
            <a:r>
              <a:rPr lang="en-US" sz="2800" dirty="0">
                <a:latin typeface="Times New Roman" pitchFamily="18" charset="0"/>
              </a:rPr>
              <a:t> VĐV Don Lippincot</a:t>
            </a:r>
            <a:r>
              <a:rPr lang="en-US" sz="2800" dirty="0"/>
              <a:t>t </a:t>
            </a:r>
            <a:r>
              <a:rPr lang="en-US" sz="2800" dirty="0">
                <a:latin typeface="Times New Roman" pitchFamily="18" charset="0"/>
              </a:rPr>
              <a:t>(</a:t>
            </a:r>
            <a:r>
              <a:rPr lang="en-US" sz="2800" dirty="0" err="1">
                <a:latin typeface="Times New Roman" pitchFamily="18" charset="0"/>
              </a:rPr>
              <a:t>Mỹ</a:t>
            </a:r>
            <a:r>
              <a:rPr lang="en-US" sz="2800" dirty="0">
                <a:latin typeface="Times New Roman" pitchFamily="18" charset="0"/>
              </a:rPr>
              <a:t>), </a:t>
            </a:r>
            <a:r>
              <a:rPr lang="en-US" sz="2800" dirty="0" err="1">
                <a:latin typeface="Times New Roman" pitchFamily="18" charset="0"/>
              </a:rPr>
              <a:t>thành</a:t>
            </a:r>
            <a:r>
              <a:rPr lang="en-US" sz="2800" dirty="0">
                <a:latin typeface="Times New Roman" pitchFamily="18" charset="0"/>
              </a:rPr>
              <a:t> </a:t>
            </a:r>
            <a:r>
              <a:rPr lang="en-US" sz="2800" dirty="0" err="1">
                <a:latin typeface="Times New Roman" pitchFamily="18" charset="0"/>
              </a:rPr>
              <a:t>tích</a:t>
            </a:r>
            <a:r>
              <a:rPr lang="en-US" sz="2800" dirty="0">
                <a:latin typeface="Times New Roman" pitchFamily="18" charset="0"/>
              </a:rPr>
              <a:t> </a:t>
            </a:r>
            <a:r>
              <a:rPr lang="en-US" sz="2800" dirty="0" err="1">
                <a:latin typeface="Times New Roman" pitchFamily="18" charset="0"/>
              </a:rPr>
              <a:t>bằng</a:t>
            </a:r>
            <a:r>
              <a:rPr lang="en-US" sz="2800" dirty="0">
                <a:latin typeface="Times New Roman" pitchFamily="18" charset="0"/>
              </a:rPr>
              <a:t> </a:t>
            </a:r>
            <a:r>
              <a:rPr lang="en-US" sz="2800" dirty="0" err="1">
                <a:latin typeface="Times New Roman" pitchFamily="18" charset="0"/>
              </a:rPr>
              <a:t>đồng</a:t>
            </a:r>
            <a:r>
              <a:rPr lang="en-US" sz="2800" dirty="0">
                <a:latin typeface="Times New Roman" pitchFamily="18" charset="0"/>
              </a:rPr>
              <a:t> </a:t>
            </a:r>
            <a:r>
              <a:rPr lang="en-US" sz="2800" dirty="0" err="1">
                <a:latin typeface="Times New Roman" pitchFamily="18" charset="0"/>
              </a:rPr>
              <a:t>hồ</a:t>
            </a:r>
            <a:r>
              <a:rPr lang="en-US" sz="2800" dirty="0">
                <a:latin typeface="Times New Roman" pitchFamily="18" charset="0"/>
              </a:rPr>
              <a:t> </a:t>
            </a:r>
            <a:r>
              <a:rPr lang="en-US" sz="2800" dirty="0" err="1">
                <a:latin typeface="Times New Roman" pitchFamily="18" charset="0"/>
              </a:rPr>
              <a:t>bấm</a:t>
            </a:r>
            <a:r>
              <a:rPr lang="en-US" sz="2800" dirty="0">
                <a:latin typeface="Times New Roman" pitchFamily="18" charset="0"/>
              </a:rPr>
              <a:t> </a:t>
            </a:r>
            <a:r>
              <a:rPr lang="en-US" sz="2800" dirty="0" err="1">
                <a:latin typeface="Times New Roman" pitchFamily="18" charset="0"/>
              </a:rPr>
              <a:t>tay</a:t>
            </a:r>
            <a:r>
              <a:rPr lang="en-US" sz="2800" dirty="0">
                <a:latin typeface="Times New Roman" pitchFamily="18" charset="0"/>
              </a:rPr>
              <a:t> </a:t>
            </a:r>
            <a:r>
              <a:rPr lang="en-US" sz="2800" dirty="0" err="1">
                <a:latin typeface="Times New Roman" pitchFamily="18" charset="0"/>
              </a:rPr>
              <a:t>tại</a:t>
            </a:r>
            <a:r>
              <a:rPr lang="en-US" sz="2800" dirty="0">
                <a:latin typeface="Times New Roman" pitchFamily="18" charset="0"/>
              </a:rPr>
              <a:t> </a:t>
            </a:r>
            <a:r>
              <a:rPr lang="en-US" sz="2800" dirty="0" err="1">
                <a:latin typeface="Times New Roman" pitchFamily="18" charset="0"/>
              </a:rPr>
              <a:t>Thụy</a:t>
            </a:r>
            <a:r>
              <a:rPr lang="en-US" sz="2800" dirty="0">
                <a:latin typeface="Times New Roman" pitchFamily="18" charset="0"/>
              </a:rPr>
              <a:t> </a:t>
            </a:r>
            <a:r>
              <a:rPr lang="en-US" sz="2800" dirty="0" err="1">
                <a:latin typeface="Times New Roman" pitchFamily="18" charset="0"/>
              </a:rPr>
              <a:t>điển</a:t>
            </a:r>
            <a:r>
              <a:rPr lang="en-US" sz="2800" dirty="0">
                <a:latin typeface="Times New Roman" pitchFamily="18" charset="0"/>
              </a:rPr>
              <a:t>. </a:t>
            </a:r>
          </a:p>
          <a:p>
            <a:pPr algn="just">
              <a:lnSpc>
                <a:spcPct val="110000"/>
              </a:lnSpc>
              <a:defRPr/>
            </a:pPr>
            <a:r>
              <a:rPr lang="en-US" sz="2800" dirty="0" err="1">
                <a:latin typeface="Times New Roman" pitchFamily="18" charset="0"/>
              </a:rPr>
              <a:t>Kỷ</a:t>
            </a:r>
            <a:r>
              <a:rPr lang="en-US" sz="2800" dirty="0">
                <a:latin typeface="Times New Roman" pitchFamily="18" charset="0"/>
              </a:rPr>
              <a:t> </a:t>
            </a:r>
            <a:r>
              <a:rPr lang="en-US" sz="2800" dirty="0" err="1">
                <a:latin typeface="Times New Roman" pitchFamily="18" charset="0"/>
              </a:rPr>
              <a:t>lục</a:t>
            </a:r>
            <a:r>
              <a:rPr lang="en-US" sz="2800" dirty="0">
                <a:latin typeface="Times New Roman" pitchFamily="18" charset="0"/>
              </a:rPr>
              <a:t> </a:t>
            </a:r>
            <a:r>
              <a:rPr lang="en-US" sz="2800" dirty="0" err="1">
                <a:latin typeface="Times New Roman" pitchFamily="18" charset="0"/>
              </a:rPr>
              <a:t>đồng</a:t>
            </a:r>
            <a:r>
              <a:rPr lang="en-US" sz="2800" dirty="0">
                <a:latin typeface="Times New Roman" pitchFamily="18" charset="0"/>
              </a:rPr>
              <a:t> </a:t>
            </a:r>
            <a:r>
              <a:rPr lang="en-US" sz="2800" dirty="0" err="1">
                <a:latin typeface="Times New Roman" pitchFamily="18" charset="0"/>
              </a:rPr>
              <a:t>hồ</a:t>
            </a:r>
            <a:r>
              <a:rPr lang="en-US" sz="2800" dirty="0">
                <a:latin typeface="Times New Roman" pitchFamily="18" charset="0"/>
              </a:rPr>
              <a:t> </a:t>
            </a:r>
            <a:r>
              <a:rPr lang="en-US" sz="2800" dirty="0" err="1">
                <a:latin typeface="Times New Roman" pitchFamily="18" charset="0"/>
              </a:rPr>
              <a:t>điện</a:t>
            </a:r>
            <a:r>
              <a:rPr lang="en-US" sz="2800" dirty="0">
                <a:latin typeface="Times New Roman" pitchFamily="18" charset="0"/>
              </a:rPr>
              <a:t> </a:t>
            </a:r>
            <a:r>
              <a:rPr lang="en-US" sz="2800" dirty="0" err="1">
                <a:latin typeface="Times New Roman" pitchFamily="18" charset="0"/>
              </a:rPr>
              <a:t>tử</a:t>
            </a:r>
            <a:r>
              <a:rPr lang="en-US" sz="2800" dirty="0">
                <a:latin typeface="Times New Roman" pitchFamily="18" charset="0"/>
              </a:rPr>
              <a:t> </a:t>
            </a:r>
            <a:r>
              <a:rPr lang="en-US" sz="2800" dirty="0" err="1">
                <a:latin typeface="Times New Roman" pitchFamily="18" charset="0"/>
              </a:rPr>
              <a:t>đầu</a:t>
            </a:r>
            <a:r>
              <a:rPr lang="en-US" sz="2800" dirty="0">
                <a:latin typeface="Times New Roman" pitchFamily="18" charset="0"/>
              </a:rPr>
              <a:t> </a:t>
            </a:r>
            <a:r>
              <a:rPr lang="en-US" sz="2800" dirty="0" err="1">
                <a:latin typeface="Times New Roman" pitchFamily="18" charset="0"/>
              </a:rPr>
              <a:t>tiên</a:t>
            </a:r>
            <a:r>
              <a:rPr lang="en-US" sz="2800" dirty="0">
                <a:latin typeface="Times New Roman" pitchFamily="18" charset="0"/>
              </a:rPr>
              <a:t> </a:t>
            </a:r>
            <a:r>
              <a:rPr lang="en-US" sz="2800" dirty="0" err="1">
                <a:latin typeface="Times New Roman" pitchFamily="18" charset="0"/>
              </a:rPr>
              <a:t>được</a:t>
            </a:r>
            <a:r>
              <a:rPr lang="en-US" sz="2800" dirty="0">
                <a:latin typeface="Times New Roman" pitchFamily="18" charset="0"/>
              </a:rPr>
              <a:t> </a:t>
            </a:r>
            <a:r>
              <a:rPr lang="en-US" sz="2800" dirty="0" err="1">
                <a:latin typeface="Times New Roman" pitchFamily="18" charset="0"/>
              </a:rPr>
              <a:t>công</a:t>
            </a:r>
            <a:r>
              <a:rPr lang="en-US" sz="2800" dirty="0">
                <a:latin typeface="Times New Roman" pitchFamily="18" charset="0"/>
              </a:rPr>
              <a:t> </a:t>
            </a:r>
            <a:r>
              <a:rPr lang="en-US" sz="2800" dirty="0" err="1">
                <a:latin typeface="Times New Roman" pitchFamily="18" charset="0"/>
              </a:rPr>
              <a:t>nhận</a:t>
            </a:r>
            <a:r>
              <a:rPr lang="en-US" sz="2800" dirty="0">
                <a:latin typeface="Times New Roman" pitchFamily="18" charset="0"/>
              </a:rPr>
              <a:t> </a:t>
            </a:r>
            <a:r>
              <a:rPr lang="en-US" sz="2800" dirty="0" err="1">
                <a:latin typeface="Times New Roman" pitchFamily="18" charset="0"/>
              </a:rPr>
              <a:t>là</a:t>
            </a:r>
            <a:r>
              <a:rPr lang="en-US" sz="2800" dirty="0">
                <a:latin typeface="Times New Roman" pitchFamily="18" charset="0"/>
              </a:rPr>
              <a:t> 10 </a:t>
            </a:r>
            <a:r>
              <a:rPr lang="en-US" sz="2800" dirty="0" err="1">
                <a:latin typeface="Times New Roman" pitchFamily="18" charset="0"/>
              </a:rPr>
              <a:t>giây</a:t>
            </a:r>
            <a:r>
              <a:rPr lang="en-US" sz="2800" dirty="0">
                <a:latin typeface="Times New Roman" pitchFamily="18" charset="0"/>
              </a:rPr>
              <a:t> 60 </a:t>
            </a:r>
            <a:r>
              <a:rPr lang="en-US" sz="2800" dirty="0" err="1">
                <a:latin typeface="Times New Roman" pitchFamily="18" charset="0"/>
              </a:rPr>
              <a:t>của</a:t>
            </a:r>
            <a:r>
              <a:rPr lang="en-US" sz="2800" dirty="0">
                <a:latin typeface="Times New Roman" pitchFamily="18" charset="0"/>
              </a:rPr>
              <a:t> VĐV Bob Hayes (</a:t>
            </a:r>
            <a:r>
              <a:rPr lang="en-US" sz="2800" dirty="0" err="1">
                <a:latin typeface="Times New Roman" pitchFamily="18" charset="0"/>
              </a:rPr>
              <a:t>Mỹ</a:t>
            </a:r>
            <a:r>
              <a:rPr lang="en-US" sz="2800" dirty="0">
                <a:latin typeface="Times New Roman" pitchFamily="18" charset="0"/>
              </a:rPr>
              <a:t>) </a:t>
            </a:r>
            <a:r>
              <a:rPr lang="en-US" sz="2800" dirty="0" err="1">
                <a:latin typeface="Times New Roman" pitchFamily="18" charset="0"/>
              </a:rPr>
              <a:t>vào</a:t>
            </a:r>
            <a:r>
              <a:rPr lang="en-US" sz="2800" dirty="0">
                <a:latin typeface="Times New Roman" pitchFamily="18" charset="0"/>
              </a:rPr>
              <a:t> </a:t>
            </a:r>
            <a:r>
              <a:rPr lang="en-US" sz="2800" dirty="0" err="1">
                <a:latin typeface="Times New Roman" pitchFamily="18" charset="0"/>
              </a:rPr>
              <a:t>ngày</a:t>
            </a:r>
            <a:r>
              <a:rPr lang="en-US" sz="2800" dirty="0">
                <a:latin typeface="Times New Roman" pitchFamily="18" charset="0"/>
              </a:rPr>
              <a:t> 15/10/1964 </a:t>
            </a:r>
            <a:r>
              <a:rPr lang="en-US" sz="2800" dirty="0" err="1">
                <a:latin typeface="Times New Roman" pitchFamily="18" charset="0"/>
              </a:rPr>
              <a:t>tại</a:t>
            </a:r>
            <a:r>
              <a:rPr lang="en-US" sz="2800" dirty="0">
                <a:latin typeface="Times New Roman" pitchFamily="18" charset="0"/>
              </a:rPr>
              <a:t> </a:t>
            </a:r>
            <a:r>
              <a:rPr lang="en-US" sz="2800" dirty="0" err="1">
                <a:latin typeface="Times New Roman" pitchFamily="18" charset="0"/>
              </a:rPr>
              <a:t>Nhật</a:t>
            </a:r>
            <a:r>
              <a:rPr lang="en-US" sz="2800" dirty="0">
                <a:latin typeface="Times New Roman" pitchFamily="18" charset="0"/>
              </a:rPr>
              <a:t> </a:t>
            </a:r>
            <a:r>
              <a:rPr lang="en-US" sz="2800" dirty="0" err="1">
                <a:latin typeface="Times New Roman" pitchFamily="18" charset="0"/>
              </a:rPr>
              <a:t>bản</a:t>
            </a:r>
            <a:r>
              <a:rPr lang="en-US" sz="2800" dirty="0">
                <a:latin typeface="Times New Roman" pitchFamily="18" charset="0"/>
              </a:rPr>
              <a:t>.</a:t>
            </a:r>
          </a:p>
          <a:p>
            <a:pPr algn="just">
              <a:lnSpc>
                <a:spcPct val="110000"/>
              </a:lnSpc>
              <a:defRPr/>
            </a:pPr>
            <a:endParaRPr lang="en-US" sz="2800" dirty="0">
              <a:latin typeface="Times New Roman" pitchFamily="18" charset="0"/>
            </a:endParaRPr>
          </a:p>
        </p:txBody>
      </p:sp>
    </p:spTree>
    <p:extLst>
      <p:ext uri="{BB962C8B-B14F-4D97-AF65-F5344CB8AC3E}">
        <p14:creationId xmlns:p14="http://schemas.microsoft.com/office/powerpoint/2010/main" val="113179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40896C-BCBF-7F42-880D-A64CEDC8E0BF}"/>
              </a:ext>
            </a:extLst>
          </p:cNvPr>
          <p:cNvSpPr>
            <a:spLocks noGrp="1"/>
          </p:cNvSpPr>
          <p:nvPr>
            <p:ph idx="4294967295"/>
          </p:nvPr>
        </p:nvSpPr>
        <p:spPr>
          <a:xfrm>
            <a:off x="729816" y="620688"/>
            <a:ext cx="10729192" cy="4293840"/>
          </a:xfrm>
        </p:spPr>
        <p:txBody>
          <a:bodyPr>
            <a:noAutofit/>
          </a:bodyPr>
          <a:lstStyle/>
          <a:p>
            <a:pPr algn="just">
              <a:lnSpc>
                <a:spcPct val="110000"/>
              </a:lnSpc>
              <a:defRPr/>
            </a:pPr>
            <a:r>
              <a:rPr lang="en-US" sz="2800" dirty="0" err="1">
                <a:latin typeface="Times New Roman" pitchFamily="18" charset="0"/>
              </a:rPr>
              <a:t>Kỹ</a:t>
            </a:r>
            <a:r>
              <a:rPr lang="en-US" sz="2800" dirty="0">
                <a:latin typeface="Times New Roman" pitchFamily="18" charset="0"/>
              </a:rPr>
              <a:t> </a:t>
            </a:r>
            <a:r>
              <a:rPr lang="en-US" sz="2800" dirty="0" err="1">
                <a:latin typeface="Times New Roman" pitchFamily="18" charset="0"/>
              </a:rPr>
              <a:t>thuật</a:t>
            </a:r>
            <a:r>
              <a:rPr lang="en-US" sz="2800" dirty="0">
                <a:latin typeface="Times New Roman" pitchFamily="18" charset="0"/>
              </a:rPr>
              <a:t> </a:t>
            </a:r>
            <a:r>
              <a:rPr lang="en-US" sz="2800" dirty="0" err="1">
                <a:latin typeface="Times New Roman" pitchFamily="18" charset="0"/>
              </a:rPr>
              <a:t>chạy</a:t>
            </a:r>
            <a:r>
              <a:rPr lang="en-US" sz="2800" dirty="0">
                <a:latin typeface="Times New Roman" pitchFamily="18" charset="0"/>
              </a:rPr>
              <a:t> </a:t>
            </a:r>
            <a:r>
              <a:rPr lang="en-US" sz="2800" dirty="0" err="1">
                <a:latin typeface="Times New Roman" pitchFamily="18" charset="0"/>
              </a:rPr>
              <a:t>cự</a:t>
            </a:r>
            <a:r>
              <a:rPr lang="en-US" sz="2800" dirty="0">
                <a:latin typeface="Times New Roman" pitchFamily="18" charset="0"/>
              </a:rPr>
              <a:t> </a:t>
            </a:r>
            <a:r>
              <a:rPr lang="en-US" sz="2800" dirty="0" err="1">
                <a:latin typeface="Times New Roman" pitchFamily="18" charset="0"/>
              </a:rPr>
              <a:t>ly</a:t>
            </a:r>
            <a:r>
              <a:rPr lang="en-US" sz="2800" dirty="0">
                <a:latin typeface="Times New Roman" pitchFamily="18" charset="0"/>
              </a:rPr>
              <a:t> </a:t>
            </a:r>
            <a:r>
              <a:rPr lang="en-US" sz="2800" dirty="0" err="1">
                <a:latin typeface="Times New Roman" pitchFamily="18" charset="0"/>
              </a:rPr>
              <a:t>ngắn</a:t>
            </a:r>
            <a:r>
              <a:rPr lang="en-US" sz="2800" dirty="0">
                <a:latin typeface="Times New Roman" pitchFamily="18" charset="0"/>
              </a:rPr>
              <a:t> bao </a:t>
            </a:r>
            <a:r>
              <a:rPr lang="en-US" sz="2800" dirty="0" err="1">
                <a:latin typeface="Times New Roman" pitchFamily="18" charset="0"/>
              </a:rPr>
              <a:t>gồm</a:t>
            </a:r>
            <a:r>
              <a:rPr lang="en-US" sz="2800" dirty="0">
                <a:latin typeface="Times New Roman" pitchFamily="18" charset="0"/>
              </a:rPr>
              <a:t> </a:t>
            </a:r>
            <a:r>
              <a:rPr lang="en-US" sz="2800" dirty="0" err="1">
                <a:latin typeface="Times New Roman" pitchFamily="18" charset="0"/>
              </a:rPr>
              <a:t>từ</a:t>
            </a:r>
            <a:r>
              <a:rPr lang="en-US" sz="2800" dirty="0">
                <a:latin typeface="Times New Roman" pitchFamily="18" charset="0"/>
              </a:rPr>
              <a:t> </a:t>
            </a:r>
            <a:r>
              <a:rPr lang="en-US" sz="2800" dirty="0" err="1">
                <a:latin typeface="Times New Roman" pitchFamily="18" charset="0"/>
              </a:rPr>
              <a:t>cự</a:t>
            </a:r>
            <a:r>
              <a:rPr lang="en-US" sz="2800" dirty="0">
                <a:latin typeface="Times New Roman" pitchFamily="18" charset="0"/>
              </a:rPr>
              <a:t> </a:t>
            </a:r>
            <a:r>
              <a:rPr lang="en-US" sz="2800" dirty="0" err="1">
                <a:latin typeface="Times New Roman" pitchFamily="18" charset="0"/>
              </a:rPr>
              <a:t>ly</a:t>
            </a:r>
            <a:r>
              <a:rPr lang="en-US" sz="2800" dirty="0">
                <a:latin typeface="Times New Roman" pitchFamily="18" charset="0"/>
              </a:rPr>
              <a:t> 20m </a:t>
            </a:r>
            <a:r>
              <a:rPr lang="en-US" sz="2800" dirty="0" err="1">
                <a:latin typeface="Times New Roman" pitchFamily="18" charset="0"/>
              </a:rPr>
              <a:t>đến</a:t>
            </a:r>
            <a:r>
              <a:rPr lang="en-US" sz="2800" dirty="0">
                <a:latin typeface="Times New Roman" pitchFamily="18" charset="0"/>
              </a:rPr>
              <a:t> 400m, </a:t>
            </a:r>
            <a:r>
              <a:rPr lang="en-US" sz="2800" dirty="0" err="1">
                <a:latin typeface="Times New Roman" pitchFamily="18" charset="0"/>
              </a:rPr>
              <a:t>trong</a:t>
            </a:r>
            <a:r>
              <a:rPr lang="en-US" sz="2800" dirty="0">
                <a:latin typeface="Times New Roman" pitchFamily="18" charset="0"/>
              </a:rPr>
              <a:t> </a:t>
            </a:r>
            <a:r>
              <a:rPr lang="en-US" sz="2800" dirty="0" err="1">
                <a:latin typeface="Times New Roman" pitchFamily="18" charset="0"/>
              </a:rPr>
              <a:t>đó</a:t>
            </a:r>
            <a:r>
              <a:rPr lang="en-US" sz="2800" dirty="0">
                <a:latin typeface="Times New Roman" pitchFamily="18" charset="0"/>
              </a:rPr>
              <a:t> </a:t>
            </a:r>
            <a:r>
              <a:rPr lang="en-US" sz="2800" dirty="0" err="1">
                <a:latin typeface="Times New Roman" pitchFamily="18" charset="0"/>
              </a:rPr>
              <a:t>các</a:t>
            </a:r>
            <a:r>
              <a:rPr lang="en-US" sz="2800" dirty="0">
                <a:latin typeface="Times New Roman" pitchFamily="18" charset="0"/>
              </a:rPr>
              <a:t> </a:t>
            </a:r>
            <a:r>
              <a:rPr lang="en-US" sz="2800" dirty="0" err="1">
                <a:latin typeface="Times New Roman" pitchFamily="18" charset="0"/>
              </a:rPr>
              <a:t>cự</a:t>
            </a:r>
            <a:r>
              <a:rPr lang="en-US" sz="2800" dirty="0">
                <a:latin typeface="Times New Roman" pitchFamily="18" charset="0"/>
              </a:rPr>
              <a:t> </a:t>
            </a:r>
            <a:r>
              <a:rPr lang="en-US" sz="2800" dirty="0" err="1">
                <a:latin typeface="Times New Roman" pitchFamily="18" charset="0"/>
              </a:rPr>
              <a:t>ly</a:t>
            </a:r>
            <a:r>
              <a:rPr lang="en-US" sz="2800" dirty="0">
                <a:latin typeface="Times New Roman" pitchFamily="18" charset="0"/>
              </a:rPr>
              <a:t> 100m, 200m, 400m </a:t>
            </a:r>
            <a:r>
              <a:rPr lang="en-US" sz="2800" dirty="0" err="1">
                <a:latin typeface="Times New Roman" pitchFamily="18" charset="0"/>
              </a:rPr>
              <a:t>và</a:t>
            </a:r>
            <a:r>
              <a:rPr lang="en-US" sz="2800" dirty="0">
                <a:latin typeface="Times New Roman" pitchFamily="18" charset="0"/>
              </a:rPr>
              <a:t> </a:t>
            </a:r>
            <a:r>
              <a:rPr lang="en-US" sz="2800" dirty="0" err="1">
                <a:latin typeface="Times New Roman" pitchFamily="18" charset="0"/>
              </a:rPr>
              <a:t>các</a:t>
            </a:r>
            <a:r>
              <a:rPr lang="en-US" sz="2800" dirty="0">
                <a:latin typeface="Times New Roman" pitchFamily="18" charset="0"/>
              </a:rPr>
              <a:t> </a:t>
            </a:r>
            <a:r>
              <a:rPr lang="en-US" sz="2800" dirty="0" err="1">
                <a:latin typeface="Times New Roman" pitchFamily="18" charset="0"/>
              </a:rPr>
              <a:t>cự</a:t>
            </a:r>
            <a:r>
              <a:rPr lang="en-US" sz="2800" dirty="0">
                <a:latin typeface="Times New Roman" pitchFamily="18" charset="0"/>
              </a:rPr>
              <a:t> </a:t>
            </a:r>
            <a:r>
              <a:rPr lang="en-US" sz="2800" dirty="0" err="1">
                <a:latin typeface="Times New Roman" pitchFamily="18" charset="0"/>
              </a:rPr>
              <a:t>ly</a:t>
            </a:r>
            <a:r>
              <a:rPr lang="en-US" sz="2800" dirty="0">
                <a:latin typeface="Times New Roman" pitchFamily="18" charset="0"/>
              </a:rPr>
              <a:t> </a:t>
            </a:r>
            <a:r>
              <a:rPr lang="en-US" sz="2800" dirty="0" err="1">
                <a:latin typeface="Times New Roman" pitchFamily="18" charset="0"/>
              </a:rPr>
              <a:t>tiếp</a:t>
            </a:r>
            <a:r>
              <a:rPr lang="en-US" sz="2800" dirty="0">
                <a:latin typeface="Times New Roman" pitchFamily="18" charset="0"/>
              </a:rPr>
              <a:t> </a:t>
            </a:r>
            <a:r>
              <a:rPr lang="en-US" sz="2800" dirty="0" err="1">
                <a:latin typeface="Times New Roman" pitchFamily="18" charset="0"/>
              </a:rPr>
              <a:t>sức</a:t>
            </a:r>
            <a:r>
              <a:rPr lang="en-US" sz="2800" dirty="0">
                <a:latin typeface="Times New Roman" pitchFamily="18" charset="0"/>
              </a:rPr>
              <a:t> 4 x 100m, 4 x 400m (</a:t>
            </a:r>
            <a:r>
              <a:rPr lang="en-US" sz="2800" dirty="0" err="1">
                <a:latin typeface="Times New Roman" pitchFamily="18" charset="0"/>
              </a:rPr>
              <a:t>nam</a:t>
            </a:r>
            <a:r>
              <a:rPr lang="en-US" sz="2800" dirty="0">
                <a:latin typeface="Times New Roman" pitchFamily="18" charset="0"/>
              </a:rPr>
              <a:t>, </a:t>
            </a:r>
            <a:r>
              <a:rPr lang="en-US" sz="2800" dirty="0" err="1">
                <a:latin typeface="Times New Roman" pitchFamily="18" charset="0"/>
              </a:rPr>
              <a:t>nữ</a:t>
            </a:r>
            <a:r>
              <a:rPr lang="en-US" sz="2800" dirty="0">
                <a:latin typeface="Times New Roman" pitchFamily="18" charset="0"/>
              </a:rPr>
              <a:t>) </a:t>
            </a:r>
            <a:r>
              <a:rPr lang="en-US" sz="2800" dirty="0" err="1">
                <a:latin typeface="Times New Roman" pitchFamily="18" charset="0"/>
              </a:rPr>
              <a:t>là</a:t>
            </a:r>
            <a:r>
              <a:rPr lang="en-US" sz="2800" dirty="0">
                <a:latin typeface="Times New Roman" pitchFamily="18" charset="0"/>
              </a:rPr>
              <a:t> </a:t>
            </a:r>
            <a:r>
              <a:rPr lang="en-US" sz="2800" dirty="0" err="1">
                <a:latin typeface="Times New Roman" pitchFamily="18" charset="0"/>
              </a:rPr>
              <a:t>những</a:t>
            </a:r>
            <a:r>
              <a:rPr lang="en-US" sz="2800" dirty="0">
                <a:latin typeface="Times New Roman" pitchFamily="18" charset="0"/>
              </a:rPr>
              <a:t> </a:t>
            </a:r>
            <a:r>
              <a:rPr lang="en-US" sz="2800" dirty="0" err="1">
                <a:latin typeface="Times New Roman" pitchFamily="18" charset="0"/>
              </a:rPr>
              <a:t>cự</a:t>
            </a:r>
            <a:r>
              <a:rPr lang="en-US" sz="2800" dirty="0">
                <a:latin typeface="Times New Roman" pitchFamily="18" charset="0"/>
              </a:rPr>
              <a:t> </a:t>
            </a:r>
            <a:r>
              <a:rPr lang="en-US" sz="2800" dirty="0" err="1">
                <a:latin typeface="Times New Roman" pitchFamily="18" charset="0"/>
              </a:rPr>
              <a:t>ly</a:t>
            </a:r>
            <a:r>
              <a:rPr lang="en-US" sz="2800" dirty="0">
                <a:latin typeface="Times New Roman" pitchFamily="18" charset="0"/>
              </a:rPr>
              <a:t> </a:t>
            </a:r>
            <a:r>
              <a:rPr lang="en-US" sz="2800" dirty="0" err="1">
                <a:latin typeface="Times New Roman" pitchFamily="18" charset="0"/>
              </a:rPr>
              <a:t>thi</a:t>
            </a:r>
            <a:r>
              <a:rPr lang="en-US" sz="2800" dirty="0">
                <a:latin typeface="Times New Roman" pitchFamily="18" charset="0"/>
              </a:rPr>
              <a:t> </a:t>
            </a:r>
            <a:r>
              <a:rPr lang="en-US" sz="2800" dirty="0" err="1">
                <a:latin typeface="Times New Roman" pitchFamily="18" charset="0"/>
              </a:rPr>
              <a:t>đấu</a:t>
            </a:r>
            <a:r>
              <a:rPr lang="en-US" sz="2800" dirty="0">
                <a:latin typeface="Times New Roman" pitchFamily="18" charset="0"/>
              </a:rPr>
              <a:t> </a:t>
            </a:r>
            <a:r>
              <a:rPr lang="en-US" sz="2800" dirty="0" err="1">
                <a:latin typeface="Times New Roman" pitchFamily="18" charset="0"/>
              </a:rPr>
              <a:t>chính</a:t>
            </a:r>
            <a:r>
              <a:rPr lang="en-US" sz="2800" dirty="0">
                <a:latin typeface="Times New Roman" pitchFamily="18" charset="0"/>
              </a:rPr>
              <a:t> </a:t>
            </a:r>
            <a:r>
              <a:rPr lang="en-US" sz="2800" dirty="0" err="1">
                <a:latin typeface="Times New Roman" pitchFamily="18" charset="0"/>
              </a:rPr>
              <a:t>thức</a:t>
            </a:r>
            <a:r>
              <a:rPr lang="en-US" sz="2800" dirty="0">
                <a:latin typeface="Times New Roman" pitchFamily="18" charset="0"/>
              </a:rPr>
              <a:t> tai </a:t>
            </a:r>
            <a:r>
              <a:rPr lang="en-US" sz="2800" dirty="0" err="1">
                <a:latin typeface="Times New Roman" pitchFamily="18" charset="0"/>
              </a:rPr>
              <a:t>các</a:t>
            </a:r>
            <a:r>
              <a:rPr lang="en-US" sz="2800" dirty="0">
                <a:latin typeface="Times New Roman" pitchFamily="18" charset="0"/>
              </a:rPr>
              <a:t> </a:t>
            </a:r>
            <a:r>
              <a:rPr lang="en-US" sz="2800" dirty="0" err="1">
                <a:latin typeface="Times New Roman" pitchFamily="18" charset="0"/>
              </a:rPr>
              <a:t>Đại</a:t>
            </a:r>
            <a:r>
              <a:rPr lang="en-US" sz="2800" dirty="0">
                <a:latin typeface="Times New Roman" pitchFamily="18" charset="0"/>
              </a:rPr>
              <a:t> </a:t>
            </a:r>
            <a:r>
              <a:rPr lang="en-US" sz="2800" dirty="0" err="1">
                <a:latin typeface="Times New Roman" pitchFamily="18" charset="0"/>
              </a:rPr>
              <a:t>hội</a:t>
            </a:r>
            <a:r>
              <a:rPr lang="en-US" sz="2800" dirty="0">
                <a:latin typeface="Times New Roman" pitchFamily="18" charset="0"/>
              </a:rPr>
              <a:t> </a:t>
            </a:r>
            <a:r>
              <a:rPr lang="en-US" sz="2800" dirty="0" err="1">
                <a:latin typeface="Times New Roman" pitchFamily="18" charset="0"/>
              </a:rPr>
              <a:t>thể</a:t>
            </a:r>
            <a:r>
              <a:rPr lang="en-US" sz="2800" dirty="0">
                <a:latin typeface="Times New Roman" pitchFamily="18" charset="0"/>
              </a:rPr>
              <a:t> </a:t>
            </a:r>
            <a:r>
              <a:rPr lang="en-US" sz="2800" dirty="0" err="1">
                <a:latin typeface="Times New Roman" pitchFamily="18" charset="0"/>
              </a:rPr>
              <a:t>thao</a:t>
            </a:r>
            <a:r>
              <a:rPr lang="en-US" sz="2800" dirty="0">
                <a:latin typeface="Times New Roman" pitchFamily="18" charset="0"/>
              </a:rPr>
              <a:t> Olympic. </a:t>
            </a:r>
            <a:endParaRPr lang="en-VN" sz="2800" dirty="0"/>
          </a:p>
          <a:p>
            <a:pPr algn="just">
              <a:lnSpc>
                <a:spcPct val="110000"/>
              </a:lnSpc>
              <a:defRPr/>
            </a:pPr>
            <a:r>
              <a:rPr lang="en-US" sz="2800" dirty="0" err="1">
                <a:latin typeface="Times New Roman" pitchFamily="18" charset="0"/>
              </a:rPr>
              <a:t>Phụ</a:t>
            </a:r>
            <a:r>
              <a:rPr lang="en-US" sz="2800" dirty="0">
                <a:latin typeface="Times New Roman" pitchFamily="18" charset="0"/>
              </a:rPr>
              <a:t> </a:t>
            </a:r>
            <a:r>
              <a:rPr lang="en-US" sz="2800" dirty="0" err="1">
                <a:latin typeface="Times New Roman" pitchFamily="18" charset="0"/>
              </a:rPr>
              <a:t>nữ</a:t>
            </a:r>
            <a:r>
              <a:rPr lang="en-US" sz="2800" dirty="0">
                <a:latin typeface="Times New Roman" pitchFamily="18" charset="0"/>
              </a:rPr>
              <a:t> </a:t>
            </a:r>
            <a:r>
              <a:rPr lang="en-US" sz="2800" dirty="0" err="1">
                <a:latin typeface="Times New Roman" pitchFamily="18" charset="0"/>
              </a:rPr>
              <a:t>được</a:t>
            </a:r>
            <a:r>
              <a:rPr lang="en-US" sz="2800" dirty="0">
                <a:latin typeface="Times New Roman" pitchFamily="18" charset="0"/>
              </a:rPr>
              <a:t> </a:t>
            </a:r>
            <a:r>
              <a:rPr lang="en-US" sz="2800" dirty="0" err="1">
                <a:latin typeface="Times New Roman" pitchFamily="18" charset="0"/>
              </a:rPr>
              <a:t>thi</a:t>
            </a:r>
            <a:r>
              <a:rPr lang="en-US" sz="2800" dirty="0">
                <a:latin typeface="Times New Roman" pitchFamily="18" charset="0"/>
              </a:rPr>
              <a:t> </a:t>
            </a:r>
            <a:r>
              <a:rPr lang="en-US" sz="2800" dirty="0" err="1">
                <a:latin typeface="Times New Roman" pitchFamily="18" charset="0"/>
              </a:rPr>
              <a:t>đấu</a:t>
            </a:r>
            <a:r>
              <a:rPr lang="en-US" sz="2800" dirty="0">
                <a:latin typeface="Times New Roman" pitchFamily="18" charset="0"/>
              </a:rPr>
              <a:t> 100m </a:t>
            </a:r>
            <a:r>
              <a:rPr lang="en-US" sz="2800" dirty="0" err="1">
                <a:latin typeface="Times New Roman" pitchFamily="18" charset="0"/>
              </a:rPr>
              <a:t>tại</a:t>
            </a:r>
            <a:r>
              <a:rPr lang="en-US" sz="2800" dirty="0">
                <a:latin typeface="Times New Roman" pitchFamily="18" charset="0"/>
              </a:rPr>
              <a:t> </a:t>
            </a:r>
            <a:r>
              <a:rPr lang="en-US" sz="2800" dirty="0" err="1">
                <a:latin typeface="Times New Roman" pitchFamily="18" charset="0"/>
              </a:rPr>
              <a:t>Đại</a:t>
            </a:r>
            <a:r>
              <a:rPr lang="en-US" sz="2800" dirty="0">
                <a:latin typeface="Times New Roman" pitchFamily="18" charset="0"/>
              </a:rPr>
              <a:t> </a:t>
            </a:r>
            <a:r>
              <a:rPr lang="en-US" sz="2800" dirty="0" err="1">
                <a:latin typeface="Times New Roman" pitchFamily="18" charset="0"/>
              </a:rPr>
              <a:t>hội</a:t>
            </a:r>
            <a:r>
              <a:rPr lang="en-US" sz="2800" dirty="0">
                <a:latin typeface="Times New Roman" pitchFamily="18" charset="0"/>
              </a:rPr>
              <a:t> </a:t>
            </a:r>
            <a:r>
              <a:rPr lang="en-US" sz="2800" dirty="0" err="1">
                <a:latin typeface="Times New Roman" pitchFamily="18" charset="0"/>
              </a:rPr>
              <a:t>Olympíc</a:t>
            </a:r>
            <a:r>
              <a:rPr lang="en-US" sz="2800" dirty="0">
                <a:latin typeface="Times New Roman" pitchFamily="18" charset="0"/>
              </a:rPr>
              <a:t> </a:t>
            </a:r>
            <a:r>
              <a:rPr lang="en-US" sz="2800" dirty="0" err="1">
                <a:latin typeface="Times New Roman" pitchFamily="18" charset="0"/>
              </a:rPr>
              <a:t>là</a:t>
            </a:r>
            <a:r>
              <a:rPr lang="en-US" sz="2800" dirty="0">
                <a:latin typeface="Times New Roman" pitchFamily="18" charset="0"/>
              </a:rPr>
              <a:t> </a:t>
            </a:r>
            <a:r>
              <a:rPr lang="en-US" sz="2800" dirty="0" err="1">
                <a:latin typeface="Times New Roman" pitchFamily="18" charset="0"/>
              </a:rPr>
              <a:t>khá</a:t>
            </a:r>
            <a:r>
              <a:rPr lang="en-US" sz="2800" dirty="0">
                <a:latin typeface="Times New Roman" pitchFamily="18" charset="0"/>
              </a:rPr>
              <a:t> </a:t>
            </a:r>
            <a:r>
              <a:rPr lang="en-US" sz="2800" dirty="0" err="1">
                <a:latin typeface="Times New Roman" pitchFamily="18" charset="0"/>
              </a:rPr>
              <a:t>muộn</a:t>
            </a:r>
            <a:r>
              <a:rPr lang="en-US" sz="2800" dirty="0">
                <a:latin typeface="Times New Roman" pitchFamily="18" charset="0"/>
              </a:rPr>
              <a:t> </a:t>
            </a:r>
            <a:r>
              <a:rPr lang="en-US" sz="2800" dirty="0" err="1">
                <a:latin typeface="Times New Roman" pitchFamily="18" charset="0"/>
              </a:rPr>
              <a:t>năm</a:t>
            </a:r>
            <a:r>
              <a:rPr lang="en-US" sz="2800" dirty="0">
                <a:latin typeface="Times New Roman" pitchFamily="18" charset="0"/>
              </a:rPr>
              <a:t> 1928. </a:t>
            </a:r>
            <a:r>
              <a:rPr lang="en-US" sz="2800" dirty="0" err="1">
                <a:latin typeface="Times New Roman" pitchFamily="18" charset="0"/>
              </a:rPr>
              <a:t>Nữ</a:t>
            </a:r>
            <a:r>
              <a:rPr lang="en-US" sz="2800" dirty="0">
                <a:latin typeface="Times New Roman" pitchFamily="18" charset="0"/>
              </a:rPr>
              <a:t> VĐV </a:t>
            </a:r>
            <a:r>
              <a:rPr lang="en-US" sz="2800" dirty="0" err="1">
                <a:latin typeface="Times New Roman" pitchFamily="18" charset="0"/>
              </a:rPr>
              <a:t>về</a:t>
            </a:r>
            <a:r>
              <a:rPr lang="en-US" sz="2800" dirty="0">
                <a:latin typeface="Times New Roman" pitchFamily="18" charset="0"/>
              </a:rPr>
              <a:t> </a:t>
            </a:r>
            <a:r>
              <a:rPr lang="en-US" sz="2800" dirty="0" err="1">
                <a:latin typeface="Times New Roman" pitchFamily="18" charset="0"/>
              </a:rPr>
              <a:t>nhất</a:t>
            </a:r>
            <a:r>
              <a:rPr lang="en-US" sz="2800" dirty="0">
                <a:latin typeface="Times New Roman" pitchFamily="18" charset="0"/>
              </a:rPr>
              <a:t> </a:t>
            </a:r>
            <a:r>
              <a:rPr lang="en-US" sz="2800" dirty="0" err="1">
                <a:latin typeface="Times New Roman" pitchFamily="18" charset="0"/>
              </a:rPr>
              <a:t>đầu</a:t>
            </a:r>
            <a:r>
              <a:rPr lang="en-US" sz="2800" dirty="0">
                <a:latin typeface="Times New Roman" pitchFamily="18" charset="0"/>
              </a:rPr>
              <a:t> </a:t>
            </a:r>
            <a:r>
              <a:rPr lang="en-US" sz="2800" dirty="0" err="1">
                <a:latin typeface="Times New Roman" pitchFamily="18" charset="0"/>
              </a:rPr>
              <a:t>tiên</a:t>
            </a:r>
            <a:r>
              <a:rPr lang="en-US" sz="2800" dirty="0">
                <a:latin typeface="Times New Roman" pitchFamily="18" charset="0"/>
              </a:rPr>
              <a:t> </a:t>
            </a:r>
            <a:r>
              <a:rPr lang="en-US" sz="2800" dirty="0" err="1">
                <a:latin typeface="Times New Roman" pitchFamily="18" charset="0"/>
              </a:rPr>
              <a:t>là</a:t>
            </a:r>
            <a:r>
              <a:rPr lang="en-US" sz="2800" dirty="0">
                <a:latin typeface="Times New Roman" pitchFamily="18" charset="0"/>
              </a:rPr>
              <a:t> VĐV </a:t>
            </a:r>
            <a:r>
              <a:rPr lang="en-US" sz="2800" dirty="0" err="1">
                <a:latin typeface="Times New Roman" pitchFamily="18" charset="0"/>
              </a:rPr>
              <a:t>E.Rôbinsơn</a:t>
            </a:r>
            <a:r>
              <a:rPr lang="en-US" sz="2800" dirty="0">
                <a:latin typeface="Times New Roman" pitchFamily="18" charset="0"/>
              </a:rPr>
              <a:t> ( </a:t>
            </a:r>
            <a:r>
              <a:rPr lang="en-US" sz="2800" dirty="0" err="1">
                <a:latin typeface="Times New Roman" pitchFamily="18" charset="0"/>
              </a:rPr>
              <a:t>Mỹ</a:t>
            </a:r>
            <a:r>
              <a:rPr lang="en-US" sz="2800" dirty="0">
                <a:latin typeface="Times New Roman" pitchFamily="18" charset="0"/>
              </a:rPr>
              <a:t> ) </a:t>
            </a:r>
            <a:r>
              <a:rPr lang="en-US" sz="2800" dirty="0" err="1">
                <a:latin typeface="Times New Roman" pitchFamily="18" charset="0"/>
              </a:rPr>
              <a:t>với</a:t>
            </a:r>
            <a:r>
              <a:rPr lang="en-US" sz="2800" dirty="0">
                <a:latin typeface="Times New Roman" pitchFamily="18" charset="0"/>
              </a:rPr>
              <a:t> </a:t>
            </a:r>
            <a:r>
              <a:rPr lang="en-US" sz="2800" dirty="0" err="1">
                <a:latin typeface="Times New Roman" pitchFamily="18" charset="0"/>
              </a:rPr>
              <a:t>thành</a:t>
            </a:r>
            <a:r>
              <a:rPr lang="en-US" sz="2800" dirty="0">
                <a:latin typeface="Times New Roman" pitchFamily="18" charset="0"/>
              </a:rPr>
              <a:t> </a:t>
            </a:r>
            <a:r>
              <a:rPr lang="en-US" sz="2800" dirty="0" err="1">
                <a:latin typeface="Times New Roman" pitchFamily="18" charset="0"/>
              </a:rPr>
              <a:t>tích</a:t>
            </a:r>
            <a:r>
              <a:rPr lang="en-US" sz="2800" dirty="0">
                <a:latin typeface="Times New Roman" pitchFamily="18" charset="0"/>
              </a:rPr>
              <a:t> 12’’2. Hai </a:t>
            </a:r>
            <a:r>
              <a:rPr lang="en-US" sz="2800" dirty="0" err="1">
                <a:latin typeface="Times New Roman" pitchFamily="18" charset="0"/>
              </a:rPr>
              <a:t>mươi</a:t>
            </a:r>
            <a:r>
              <a:rPr lang="en-US" sz="2800" dirty="0">
                <a:latin typeface="Times New Roman" pitchFamily="18" charset="0"/>
              </a:rPr>
              <a:t> </a:t>
            </a:r>
            <a:r>
              <a:rPr lang="en-US" sz="2800" dirty="0" err="1">
                <a:latin typeface="Times New Roman" pitchFamily="18" charset="0"/>
              </a:rPr>
              <a:t>năm</a:t>
            </a:r>
            <a:r>
              <a:rPr lang="en-US" sz="2800" dirty="0">
                <a:latin typeface="Times New Roman" pitchFamily="18" charset="0"/>
              </a:rPr>
              <a:t> </a:t>
            </a:r>
            <a:r>
              <a:rPr lang="en-US" sz="2800" dirty="0" err="1">
                <a:latin typeface="Times New Roman" pitchFamily="18" charset="0"/>
              </a:rPr>
              <a:t>sau</a:t>
            </a:r>
            <a:r>
              <a:rPr lang="en-US" sz="2800" dirty="0">
                <a:latin typeface="Times New Roman" pitchFamily="18" charset="0"/>
              </a:rPr>
              <a:t> </a:t>
            </a:r>
            <a:r>
              <a:rPr lang="en-US" sz="2800" dirty="0" err="1">
                <a:latin typeface="Times New Roman" pitchFamily="18" charset="0"/>
              </a:rPr>
              <a:t>mới</a:t>
            </a:r>
            <a:r>
              <a:rPr lang="en-US" sz="2800" dirty="0">
                <a:latin typeface="Times New Roman" pitchFamily="18" charset="0"/>
              </a:rPr>
              <a:t> </a:t>
            </a:r>
            <a:r>
              <a:rPr lang="en-US" sz="2800" dirty="0" err="1">
                <a:latin typeface="Times New Roman" pitchFamily="18" charset="0"/>
              </a:rPr>
              <a:t>thêm</a:t>
            </a:r>
            <a:r>
              <a:rPr lang="en-US" sz="2800" dirty="0">
                <a:latin typeface="Times New Roman" pitchFamily="18" charset="0"/>
              </a:rPr>
              <a:t> </a:t>
            </a:r>
            <a:r>
              <a:rPr lang="en-US" sz="2800" dirty="0" err="1">
                <a:latin typeface="Times New Roman" pitchFamily="18" charset="0"/>
              </a:rPr>
              <a:t>chạy</a:t>
            </a:r>
            <a:r>
              <a:rPr lang="en-US" sz="2800" dirty="0">
                <a:latin typeface="Times New Roman" pitchFamily="18" charset="0"/>
              </a:rPr>
              <a:t> </a:t>
            </a:r>
            <a:r>
              <a:rPr lang="en-US" sz="2800" dirty="0" err="1">
                <a:latin typeface="Times New Roman" pitchFamily="18" charset="0"/>
              </a:rPr>
              <a:t>cự</a:t>
            </a:r>
            <a:r>
              <a:rPr lang="en-US" sz="2800" dirty="0">
                <a:latin typeface="Times New Roman" pitchFamily="18" charset="0"/>
              </a:rPr>
              <a:t> </a:t>
            </a:r>
            <a:r>
              <a:rPr lang="en-US" sz="2800" dirty="0" err="1">
                <a:latin typeface="Times New Roman" pitchFamily="18" charset="0"/>
              </a:rPr>
              <a:t>ly</a:t>
            </a:r>
            <a:r>
              <a:rPr lang="en-US" sz="2800" dirty="0">
                <a:latin typeface="Times New Roman" pitchFamily="18" charset="0"/>
              </a:rPr>
              <a:t> 200m. </a:t>
            </a:r>
            <a:r>
              <a:rPr lang="en-US" sz="2800" dirty="0" err="1">
                <a:latin typeface="Times New Roman" pitchFamily="18" charset="0"/>
              </a:rPr>
              <a:t>Còn</a:t>
            </a:r>
            <a:r>
              <a:rPr lang="en-US" sz="2800" dirty="0">
                <a:latin typeface="Times New Roman" pitchFamily="18" charset="0"/>
              </a:rPr>
              <a:t> </a:t>
            </a:r>
            <a:r>
              <a:rPr lang="en-US" sz="2800" dirty="0" err="1">
                <a:latin typeface="Times New Roman" pitchFamily="18" charset="0"/>
              </a:rPr>
              <a:t>cự</a:t>
            </a:r>
            <a:r>
              <a:rPr lang="en-US" sz="2800" dirty="0">
                <a:latin typeface="Times New Roman" pitchFamily="18" charset="0"/>
              </a:rPr>
              <a:t> </a:t>
            </a:r>
            <a:r>
              <a:rPr lang="en-US" sz="2800" dirty="0" err="1">
                <a:latin typeface="Times New Roman" pitchFamily="18" charset="0"/>
              </a:rPr>
              <a:t>ly</a:t>
            </a:r>
            <a:r>
              <a:rPr lang="en-US" sz="2800" dirty="0">
                <a:latin typeface="Times New Roman" pitchFamily="18" charset="0"/>
              </a:rPr>
              <a:t> 400m </a:t>
            </a:r>
            <a:r>
              <a:rPr lang="en-US" sz="2800" dirty="0" err="1">
                <a:latin typeface="Times New Roman" pitchFamily="18" charset="0"/>
              </a:rPr>
              <a:t>đến</a:t>
            </a:r>
            <a:r>
              <a:rPr lang="en-US" sz="2800" dirty="0">
                <a:latin typeface="Times New Roman" pitchFamily="18" charset="0"/>
              </a:rPr>
              <a:t> </a:t>
            </a:r>
            <a:r>
              <a:rPr lang="en-US" sz="2800" dirty="0" err="1">
                <a:latin typeface="Times New Roman" pitchFamily="18" charset="0"/>
              </a:rPr>
              <a:t>năm</a:t>
            </a:r>
            <a:r>
              <a:rPr lang="en-US" sz="2800" dirty="0">
                <a:latin typeface="Times New Roman" pitchFamily="18" charset="0"/>
              </a:rPr>
              <a:t> 1964 </a:t>
            </a:r>
            <a:r>
              <a:rPr lang="en-US" sz="2800" dirty="0" err="1">
                <a:latin typeface="Times New Roman" pitchFamily="18" charset="0"/>
              </a:rPr>
              <a:t>mới</a:t>
            </a:r>
            <a:r>
              <a:rPr lang="en-US" sz="2800" dirty="0">
                <a:latin typeface="Times New Roman" pitchFamily="18" charset="0"/>
              </a:rPr>
              <a:t> </a:t>
            </a:r>
            <a:r>
              <a:rPr lang="en-US" sz="2800" dirty="0" err="1">
                <a:latin typeface="Times New Roman" pitchFamily="18" charset="0"/>
              </a:rPr>
              <a:t>được</a:t>
            </a:r>
            <a:r>
              <a:rPr lang="en-US" sz="2800" dirty="0">
                <a:latin typeface="Times New Roman" pitchFamily="18" charset="0"/>
              </a:rPr>
              <a:t> </a:t>
            </a:r>
            <a:r>
              <a:rPr lang="en-US" sz="2800" dirty="0" err="1">
                <a:latin typeface="Times New Roman" pitchFamily="18" charset="0"/>
              </a:rPr>
              <a:t>tổ</a:t>
            </a:r>
            <a:r>
              <a:rPr lang="en-US" sz="2800" dirty="0">
                <a:latin typeface="Times New Roman" pitchFamily="18" charset="0"/>
              </a:rPr>
              <a:t> </a:t>
            </a:r>
            <a:r>
              <a:rPr lang="en-US" sz="2800" dirty="0" err="1">
                <a:latin typeface="Times New Roman" pitchFamily="18" charset="0"/>
              </a:rPr>
              <a:t>chức</a:t>
            </a:r>
            <a:r>
              <a:rPr lang="en-US" sz="2800" dirty="0">
                <a:latin typeface="Times New Roman" pitchFamily="18" charset="0"/>
              </a:rPr>
              <a:t> </a:t>
            </a:r>
            <a:r>
              <a:rPr lang="en-US" sz="2800" dirty="0" err="1">
                <a:latin typeface="Times New Roman" pitchFamily="18" charset="0"/>
              </a:rPr>
              <a:t>cho</a:t>
            </a:r>
            <a:r>
              <a:rPr lang="en-US" sz="2800" dirty="0">
                <a:latin typeface="Times New Roman" pitchFamily="18" charset="0"/>
              </a:rPr>
              <a:t> </a:t>
            </a:r>
            <a:r>
              <a:rPr lang="en-US" sz="2800" dirty="0" err="1">
                <a:latin typeface="Times New Roman" pitchFamily="18" charset="0"/>
              </a:rPr>
              <a:t>phụ</a:t>
            </a:r>
            <a:r>
              <a:rPr lang="en-US" sz="2800" dirty="0">
                <a:latin typeface="Times New Roman" pitchFamily="18" charset="0"/>
              </a:rPr>
              <a:t> </a:t>
            </a:r>
            <a:r>
              <a:rPr lang="en-US" sz="2800" dirty="0" err="1">
                <a:latin typeface="Times New Roman" pitchFamily="18" charset="0"/>
              </a:rPr>
              <a:t>nữ</a:t>
            </a:r>
            <a:r>
              <a:rPr lang="en-US" sz="2800" dirty="0">
                <a:latin typeface="Times New Roman" pitchFamily="18" charset="0"/>
              </a:rPr>
              <a:t>.</a:t>
            </a:r>
          </a:p>
          <a:p>
            <a:pPr algn="just">
              <a:lnSpc>
                <a:spcPct val="110000"/>
              </a:lnSpc>
              <a:defRPr/>
            </a:pPr>
            <a:r>
              <a:rPr lang="en-US" sz="2800" dirty="0" err="1">
                <a:latin typeface="Times New Roman" pitchFamily="18" charset="0"/>
              </a:rPr>
              <a:t>Đến</a:t>
            </a:r>
            <a:r>
              <a:rPr lang="en-US" sz="2800" dirty="0">
                <a:latin typeface="Times New Roman" pitchFamily="18" charset="0"/>
              </a:rPr>
              <a:t> </a:t>
            </a:r>
            <a:r>
              <a:rPr lang="en-US" sz="2800" dirty="0" err="1">
                <a:latin typeface="Times New Roman" pitchFamily="18" charset="0"/>
              </a:rPr>
              <a:t>năm</a:t>
            </a:r>
            <a:r>
              <a:rPr lang="en-US" sz="2800" dirty="0">
                <a:latin typeface="Times New Roman" pitchFamily="18" charset="0"/>
              </a:rPr>
              <a:t> 1968 </a:t>
            </a:r>
            <a:r>
              <a:rPr lang="en-US" sz="2800" dirty="0" err="1">
                <a:latin typeface="Times New Roman" pitchFamily="18" charset="0"/>
              </a:rPr>
              <a:t>thành</a:t>
            </a:r>
            <a:r>
              <a:rPr lang="en-US" sz="2800" dirty="0">
                <a:latin typeface="Times New Roman" pitchFamily="18" charset="0"/>
              </a:rPr>
              <a:t> </a:t>
            </a:r>
            <a:r>
              <a:rPr lang="en-US" sz="2800" dirty="0" err="1">
                <a:latin typeface="Times New Roman" pitchFamily="18" charset="0"/>
              </a:rPr>
              <a:t>tích</a:t>
            </a:r>
            <a:r>
              <a:rPr lang="en-US" sz="2800" dirty="0">
                <a:latin typeface="Times New Roman" pitchFamily="18" charset="0"/>
              </a:rPr>
              <a:t> </a:t>
            </a:r>
            <a:r>
              <a:rPr lang="en-US" sz="2800" dirty="0" err="1">
                <a:latin typeface="Times New Roman" pitchFamily="18" charset="0"/>
              </a:rPr>
              <a:t>chạy</a:t>
            </a:r>
            <a:r>
              <a:rPr lang="en-US" sz="2800" dirty="0">
                <a:latin typeface="Times New Roman" pitchFamily="18" charset="0"/>
              </a:rPr>
              <a:t> 100m </a:t>
            </a:r>
            <a:r>
              <a:rPr lang="en-US" sz="2800" dirty="0" err="1">
                <a:latin typeface="Times New Roman" pitchFamily="18" charset="0"/>
              </a:rPr>
              <a:t>nữ</a:t>
            </a:r>
            <a:r>
              <a:rPr lang="en-US" sz="2800" dirty="0">
                <a:latin typeface="Times New Roman" pitchFamily="18" charset="0"/>
              </a:rPr>
              <a:t> </a:t>
            </a:r>
            <a:r>
              <a:rPr lang="en-US" sz="2800" dirty="0" err="1">
                <a:latin typeface="Times New Roman" pitchFamily="18" charset="0"/>
              </a:rPr>
              <a:t>tính</a:t>
            </a:r>
            <a:r>
              <a:rPr lang="en-US" sz="2800" dirty="0">
                <a:latin typeface="Times New Roman" pitchFamily="18" charset="0"/>
              </a:rPr>
              <a:t> </a:t>
            </a:r>
            <a:r>
              <a:rPr lang="en-US" sz="2800" dirty="0" err="1">
                <a:latin typeface="Times New Roman" pitchFamily="18" charset="0"/>
              </a:rPr>
              <a:t>bằng</a:t>
            </a:r>
            <a:r>
              <a:rPr lang="en-US" sz="2800" dirty="0">
                <a:latin typeface="Times New Roman" pitchFamily="18" charset="0"/>
              </a:rPr>
              <a:t> </a:t>
            </a:r>
            <a:r>
              <a:rPr lang="en-US" sz="2800" dirty="0" err="1">
                <a:latin typeface="Times New Roman" pitchFamily="18" charset="0"/>
              </a:rPr>
              <a:t>đồng</a:t>
            </a:r>
            <a:r>
              <a:rPr lang="en-US" sz="2800" dirty="0">
                <a:latin typeface="Times New Roman" pitchFamily="18" charset="0"/>
              </a:rPr>
              <a:t> </a:t>
            </a:r>
            <a:r>
              <a:rPr lang="en-US" sz="2800" dirty="0" err="1">
                <a:latin typeface="Times New Roman" pitchFamily="18" charset="0"/>
              </a:rPr>
              <a:t>hồ</a:t>
            </a:r>
            <a:r>
              <a:rPr lang="en-US" sz="2800" dirty="0">
                <a:latin typeface="Times New Roman" pitchFamily="18" charset="0"/>
              </a:rPr>
              <a:t> </a:t>
            </a:r>
            <a:r>
              <a:rPr lang="en-US" sz="2800" dirty="0" err="1">
                <a:latin typeface="Times New Roman" pitchFamily="18" charset="0"/>
              </a:rPr>
              <a:t>điện</a:t>
            </a:r>
            <a:r>
              <a:rPr lang="en-US" sz="2800" dirty="0">
                <a:latin typeface="Times New Roman" pitchFamily="18" charset="0"/>
              </a:rPr>
              <a:t> </a:t>
            </a:r>
            <a:r>
              <a:rPr lang="en-US" sz="2800" dirty="0" err="1">
                <a:latin typeface="Times New Roman" pitchFamily="18" charset="0"/>
              </a:rPr>
              <a:t>tử</a:t>
            </a:r>
            <a:r>
              <a:rPr lang="en-US" sz="2800" dirty="0">
                <a:latin typeface="Times New Roman" pitchFamily="18" charset="0"/>
              </a:rPr>
              <a:t>, </a:t>
            </a:r>
            <a:r>
              <a:rPr lang="en-US" sz="2800" dirty="0" err="1">
                <a:latin typeface="Times New Roman" pitchFamily="18" charset="0"/>
              </a:rPr>
              <a:t>và</a:t>
            </a:r>
            <a:r>
              <a:rPr lang="en-US" sz="2800" dirty="0">
                <a:latin typeface="Times New Roman" pitchFamily="18" charset="0"/>
              </a:rPr>
              <a:t> </a:t>
            </a:r>
            <a:r>
              <a:rPr lang="en-US" sz="2800" dirty="0" err="1">
                <a:latin typeface="Times New Roman" pitchFamily="18" charset="0"/>
              </a:rPr>
              <a:t>kỷ</a:t>
            </a:r>
            <a:r>
              <a:rPr lang="en-US" sz="2800" dirty="0">
                <a:latin typeface="Times New Roman" pitchFamily="18" charset="0"/>
              </a:rPr>
              <a:t> </a:t>
            </a:r>
            <a:r>
              <a:rPr lang="en-US" sz="2800" dirty="0" err="1">
                <a:latin typeface="Times New Roman" pitchFamily="18" charset="0"/>
              </a:rPr>
              <a:t>lục</a:t>
            </a:r>
            <a:r>
              <a:rPr lang="en-US" sz="2800" dirty="0">
                <a:latin typeface="Times New Roman" pitchFamily="18" charset="0"/>
              </a:rPr>
              <a:t> </a:t>
            </a:r>
            <a:r>
              <a:rPr lang="en-US" sz="2800" dirty="0" err="1">
                <a:latin typeface="Times New Roman" pitchFamily="18" charset="0"/>
              </a:rPr>
              <a:t>đầu</a:t>
            </a:r>
            <a:r>
              <a:rPr lang="en-US" sz="2800" dirty="0">
                <a:latin typeface="Times New Roman" pitchFamily="18" charset="0"/>
              </a:rPr>
              <a:t> </a:t>
            </a:r>
            <a:r>
              <a:rPr lang="en-US" sz="2800" dirty="0" err="1">
                <a:latin typeface="Times New Roman" pitchFamily="18" charset="0"/>
              </a:rPr>
              <a:t>tiên</a:t>
            </a:r>
            <a:r>
              <a:rPr lang="en-US" sz="2800" dirty="0">
                <a:latin typeface="Times New Roman" pitchFamily="18" charset="0"/>
              </a:rPr>
              <a:t> </a:t>
            </a:r>
            <a:r>
              <a:rPr lang="en-US" sz="2800" dirty="0" err="1">
                <a:latin typeface="Times New Roman" pitchFamily="18" charset="0"/>
              </a:rPr>
              <a:t>được</a:t>
            </a:r>
            <a:r>
              <a:rPr lang="en-US" sz="2800" dirty="0">
                <a:latin typeface="Times New Roman" pitchFamily="18" charset="0"/>
              </a:rPr>
              <a:t> </a:t>
            </a:r>
            <a:r>
              <a:rPr lang="en-US" sz="2800" dirty="0" err="1">
                <a:latin typeface="Times New Roman" pitchFamily="18" charset="0"/>
              </a:rPr>
              <a:t>tính</a:t>
            </a:r>
            <a:r>
              <a:rPr lang="en-US" sz="2800" dirty="0">
                <a:latin typeface="Times New Roman" pitchFamily="18" charset="0"/>
              </a:rPr>
              <a:t> </a:t>
            </a:r>
            <a:r>
              <a:rPr lang="en-US" sz="2800" dirty="0" err="1">
                <a:latin typeface="Times New Roman" pitchFamily="18" charset="0"/>
              </a:rPr>
              <a:t>cho</a:t>
            </a:r>
            <a:r>
              <a:rPr lang="en-US" sz="2800" dirty="0">
                <a:latin typeface="Times New Roman" pitchFamily="18" charset="0"/>
              </a:rPr>
              <a:t> VĐV </a:t>
            </a:r>
            <a:r>
              <a:rPr lang="en-US" sz="2800" dirty="0" err="1">
                <a:latin typeface="Times New Roman" pitchFamily="18" charset="0"/>
              </a:rPr>
              <a:t>V.Taiec</a:t>
            </a:r>
            <a:r>
              <a:rPr lang="en-US" sz="2800" dirty="0">
                <a:latin typeface="Times New Roman" pitchFamily="18" charset="0"/>
              </a:rPr>
              <a:t> ( </a:t>
            </a:r>
            <a:r>
              <a:rPr lang="en-US" sz="2800" dirty="0" err="1">
                <a:latin typeface="Times New Roman" pitchFamily="18" charset="0"/>
              </a:rPr>
              <a:t>Mỹ</a:t>
            </a:r>
            <a:r>
              <a:rPr lang="en-US" sz="2800" dirty="0">
                <a:latin typeface="Times New Roman" pitchFamily="18" charset="0"/>
              </a:rPr>
              <a:t> ) </a:t>
            </a:r>
            <a:r>
              <a:rPr lang="en-US" sz="2800" dirty="0" err="1">
                <a:latin typeface="Times New Roman" pitchFamily="18" charset="0"/>
              </a:rPr>
              <a:t>ở</a:t>
            </a:r>
            <a:r>
              <a:rPr lang="en-US" sz="2800" dirty="0">
                <a:latin typeface="Times New Roman" pitchFamily="18" charset="0"/>
              </a:rPr>
              <a:t> </a:t>
            </a:r>
            <a:r>
              <a:rPr lang="en-US" sz="2800" dirty="0" err="1">
                <a:latin typeface="Times New Roman" pitchFamily="18" charset="0"/>
              </a:rPr>
              <a:t>Đại</a:t>
            </a:r>
            <a:r>
              <a:rPr lang="en-US" sz="2800" dirty="0">
                <a:latin typeface="Times New Roman" pitchFamily="18" charset="0"/>
              </a:rPr>
              <a:t> </a:t>
            </a:r>
            <a:r>
              <a:rPr lang="en-US" sz="2800" dirty="0" err="1">
                <a:latin typeface="Times New Roman" pitchFamily="18" charset="0"/>
              </a:rPr>
              <a:t>hội</a:t>
            </a:r>
            <a:r>
              <a:rPr lang="en-US" sz="2800" dirty="0">
                <a:latin typeface="Times New Roman" pitchFamily="18" charset="0"/>
              </a:rPr>
              <a:t> </a:t>
            </a:r>
            <a:r>
              <a:rPr lang="en-US" sz="2800" dirty="0" err="1">
                <a:latin typeface="Times New Roman" pitchFamily="18" charset="0"/>
              </a:rPr>
              <a:t>Olympíc</a:t>
            </a:r>
            <a:r>
              <a:rPr lang="en-US" sz="2800" dirty="0">
                <a:latin typeface="Times New Roman" pitchFamily="18" charset="0"/>
              </a:rPr>
              <a:t> </a:t>
            </a:r>
            <a:r>
              <a:rPr lang="en-US" sz="2800" dirty="0" err="1">
                <a:latin typeface="Times New Roman" pitchFamily="18" charset="0"/>
              </a:rPr>
              <a:t>tại</a:t>
            </a:r>
            <a:r>
              <a:rPr lang="en-US" sz="2800" dirty="0">
                <a:latin typeface="Times New Roman" pitchFamily="18" charset="0"/>
              </a:rPr>
              <a:t> </a:t>
            </a:r>
            <a:r>
              <a:rPr lang="en-US" sz="2800" dirty="0" err="1">
                <a:latin typeface="Times New Roman" pitchFamily="18" charset="0"/>
              </a:rPr>
              <a:t>Mêhicô</a:t>
            </a:r>
            <a:r>
              <a:rPr lang="en-US" sz="2800" dirty="0">
                <a:latin typeface="Times New Roman" pitchFamily="18" charset="0"/>
              </a:rPr>
              <a:t>.</a:t>
            </a:r>
          </a:p>
          <a:p>
            <a:pPr>
              <a:lnSpc>
                <a:spcPct val="110000"/>
              </a:lnSpc>
            </a:pPr>
            <a:endParaRPr lang="en-VN" sz="2800" dirty="0"/>
          </a:p>
        </p:txBody>
      </p:sp>
    </p:spTree>
    <p:extLst>
      <p:ext uri="{BB962C8B-B14F-4D97-AF65-F5344CB8AC3E}">
        <p14:creationId xmlns:p14="http://schemas.microsoft.com/office/powerpoint/2010/main" val="3851952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93BA3-D9B8-0C4F-B923-CE69FCBBF24B}"/>
              </a:ext>
            </a:extLst>
          </p:cNvPr>
          <p:cNvSpPr>
            <a:spLocks noGrp="1"/>
          </p:cNvSpPr>
          <p:nvPr>
            <p:ph type="title"/>
          </p:nvPr>
        </p:nvSpPr>
        <p:spPr/>
        <p:txBody>
          <a:bodyPr/>
          <a:lstStyle/>
          <a:p>
            <a:pPr algn="just"/>
            <a:r>
              <a:rPr lang="en-VN" dirty="0">
                <a:latin typeface="Times New Roman" panose="02020603050405020304" pitchFamily="18" charset="0"/>
                <a:cs typeface="Times New Roman" panose="02020603050405020304" pitchFamily="18" charset="0"/>
              </a:rPr>
              <a:t>KỶ LỤC CHẠY 100M</a:t>
            </a:r>
          </a:p>
        </p:txBody>
      </p:sp>
      <p:sp>
        <p:nvSpPr>
          <p:cNvPr id="3" name="Content Placeholder 2">
            <a:extLst>
              <a:ext uri="{FF2B5EF4-FFF2-40B4-BE49-F238E27FC236}">
                <a16:creationId xmlns:a16="http://schemas.microsoft.com/office/drawing/2014/main" id="{4F64CB99-1708-CA4D-8CDA-1F584C5189C7}"/>
              </a:ext>
            </a:extLst>
          </p:cNvPr>
          <p:cNvSpPr>
            <a:spLocks noGrp="1"/>
          </p:cNvSpPr>
          <p:nvPr>
            <p:ph idx="1"/>
          </p:nvPr>
        </p:nvSpPr>
        <p:spPr>
          <a:xfrm>
            <a:off x="1197868" y="1905000"/>
            <a:ext cx="10297144" cy="4267200"/>
          </a:xfrm>
        </p:spPr>
        <p:txBody>
          <a:bodyPr>
            <a:normAutofit/>
          </a:bodyPr>
          <a:lstStyle/>
          <a:p>
            <a:pPr algn="just">
              <a:lnSpc>
                <a:spcPct val="110000"/>
              </a:lnSpc>
            </a:pPr>
            <a:r>
              <a:rPr lang="en-VN" dirty="0">
                <a:latin typeface="Times New Roman" panose="02020603050405020304" pitchFamily="18" charset="0"/>
                <a:cs typeface="Times New Roman" panose="02020603050405020304" pitchFamily="18" charset="0"/>
              </a:rPr>
              <a:t>Kỷ lục thế giới môn chạy 100m nam hiện nay là 9 giây 58 do VĐV người Jamaica, Usain Bolt thiết lập ngày 16/8/2009, tại Berlin – Đức.</a:t>
            </a:r>
          </a:p>
          <a:p>
            <a:pPr algn="just">
              <a:lnSpc>
                <a:spcPct val="110000"/>
              </a:lnSpc>
            </a:pPr>
            <a:r>
              <a:rPr lang="en-VN" dirty="0">
                <a:latin typeface="Times New Roman" panose="02020603050405020304" pitchFamily="18" charset="0"/>
                <a:cs typeface="Times New Roman" panose="02020603050405020304" pitchFamily="18" charset="0"/>
              </a:rPr>
              <a:t>Kỷ lục thế giới môn chạy 100m nam hiện nay là 10 giây 49 do VĐV người Mỹ, Florence Griffith Joyner thiết lập ngày 16/7/1988, tại Indiana – Hoa Kỳ.</a:t>
            </a:r>
          </a:p>
          <a:p>
            <a:pPr algn="just">
              <a:lnSpc>
                <a:spcPct val="110000"/>
              </a:lnSpc>
            </a:pPr>
            <a:r>
              <a:rPr lang="en-VN" dirty="0">
                <a:latin typeface="Times New Roman" panose="02020603050405020304" pitchFamily="18" charset="0"/>
                <a:cs typeface="Times New Roman" panose="02020603050405020304" pitchFamily="18" charset="0"/>
              </a:rPr>
              <a:t>Kỷ lục Việt Nam môn chạy 100m nam hiện nay là 10 giây 2o do VĐV người TP.HCM, Lương Tích Thiện thiết lập ngày 11/5/2001, tại Hà Nội – Việt Nam.</a:t>
            </a:r>
          </a:p>
          <a:p>
            <a:pPr algn="just">
              <a:lnSpc>
                <a:spcPct val="110000"/>
              </a:lnSpc>
            </a:pPr>
            <a:r>
              <a:rPr lang="en-VN" dirty="0">
                <a:latin typeface="Times New Roman" panose="02020603050405020304" pitchFamily="18" charset="0"/>
                <a:cs typeface="Times New Roman" panose="02020603050405020304" pitchFamily="18" charset="0"/>
              </a:rPr>
              <a:t>Kỷ lục Việt Nam môn chạy 100m nữ hiện nay là 11 giây 22 do VĐV người An Giang, Vũ Thị Hương thiết lập ngày 07/7/2007, tại Jordan.</a:t>
            </a:r>
          </a:p>
          <a:p>
            <a:pPr algn="just">
              <a:lnSpc>
                <a:spcPct val="110000"/>
              </a:lnSpc>
            </a:pPr>
            <a:endParaRPr lang="en-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452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27EA0-6FAB-C34C-9662-0DFA7904431F}"/>
              </a:ext>
            </a:extLst>
          </p:cNvPr>
          <p:cNvSpPr>
            <a:spLocks noGrp="1"/>
          </p:cNvSpPr>
          <p:nvPr>
            <p:ph type="title"/>
          </p:nvPr>
        </p:nvSpPr>
        <p:spPr/>
        <p:txBody>
          <a:bodyPr/>
          <a:lstStyle/>
          <a:p>
            <a:r>
              <a:rPr lang="en-VN" dirty="0">
                <a:latin typeface="Times New Roman" panose="02020603050405020304" pitchFamily="18" charset="0"/>
                <a:cs typeface="Times New Roman" panose="02020603050405020304" pitchFamily="18" charset="0"/>
              </a:rPr>
              <a:t>Câu hỏi bài tập về nhà</a:t>
            </a:r>
          </a:p>
        </p:txBody>
      </p:sp>
      <p:sp>
        <p:nvSpPr>
          <p:cNvPr id="3" name="Content Placeholder 2">
            <a:extLst>
              <a:ext uri="{FF2B5EF4-FFF2-40B4-BE49-F238E27FC236}">
                <a16:creationId xmlns:a16="http://schemas.microsoft.com/office/drawing/2014/main" id="{8F21EDAE-9221-3044-B55F-AB9226C9F6A7}"/>
              </a:ext>
            </a:extLst>
          </p:cNvPr>
          <p:cNvSpPr>
            <a:spLocks noGrp="1"/>
          </p:cNvSpPr>
          <p:nvPr>
            <p:ph idx="1"/>
          </p:nvPr>
        </p:nvSpPr>
        <p:spPr/>
        <p:txBody>
          <a:bodyPr/>
          <a:lstStyle/>
          <a:p>
            <a:pPr marL="457200" indent="-457200">
              <a:buFont typeface="+mj-lt"/>
              <a:buAutoNum type="arabicPeriod"/>
            </a:pPr>
            <a:r>
              <a:rPr lang="en-VN" dirty="0">
                <a:latin typeface="Times New Roman" panose="02020603050405020304" pitchFamily="18" charset="0"/>
                <a:cs typeface="Times New Roman" panose="02020603050405020304" pitchFamily="18" charset="0"/>
              </a:rPr>
              <a:t>Hãy nêu ý nghĩa, tác dụng của chạy ngắn?</a:t>
            </a:r>
          </a:p>
          <a:p>
            <a:pPr marL="457200" indent="-457200">
              <a:buFont typeface="+mj-lt"/>
              <a:buAutoNum type="arabicPeriod"/>
            </a:pPr>
            <a:r>
              <a:rPr lang="en-VN" dirty="0">
                <a:latin typeface="Times New Roman" panose="02020603050405020304" pitchFamily="18" charset="0"/>
                <a:cs typeface="Times New Roman" panose="02020603050405020304" pitchFamily="18" charset="0"/>
              </a:rPr>
              <a:t>Hãy nêu kỷ lục chạy ngắn 100m?</a:t>
            </a:r>
          </a:p>
        </p:txBody>
      </p:sp>
    </p:spTree>
    <p:extLst>
      <p:ext uri="{BB962C8B-B14F-4D97-AF65-F5344CB8AC3E}">
        <p14:creationId xmlns:p14="http://schemas.microsoft.com/office/powerpoint/2010/main" val="77923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ảng đen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1.potx" id="{2AFFFB75-E680-465B-A3F8-525050C55492}" vid="{3102E523-DF47-4071-8DA7-77067E6C9467}"/>
    </a:ext>
  </a:extLst>
</a:theme>
</file>

<file path=ppt/theme/theme2.xml><?xml version="1.0" encoding="utf-8"?>
<a:theme xmlns:a="http://schemas.openxmlformats.org/drawingml/2006/main" name="Chủ đề Offic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ủ đề Offic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Bảng đen 16x9</Template>
  <TotalTime>297</TotalTime>
  <Words>917</Words>
  <Application>Microsoft Macintosh PowerPoint</Application>
  <PresentationFormat>Custom</PresentationFormat>
  <Paragraphs>34</Paragraphs>
  <Slides>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Consolas</vt:lpstr>
      <vt:lpstr>Corbel</vt:lpstr>
      <vt:lpstr>Times New Roman</vt:lpstr>
      <vt:lpstr>Bảng đen 16x9</vt:lpstr>
      <vt:lpstr>Chạy Ngắn</vt:lpstr>
      <vt:lpstr>Ý nghĩa - Tác dụng</vt:lpstr>
      <vt:lpstr>Đặc điểm chạy cự ly ngắn</vt:lpstr>
      <vt:lpstr>PowerPoint Presentation</vt:lpstr>
      <vt:lpstr>LỊCH SỬ PHÁT TRIỂN CHẠY CỰ LY NGẮN.</vt:lpstr>
      <vt:lpstr>PowerPoint Presentation</vt:lpstr>
      <vt:lpstr>PowerPoint Presentation</vt:lpstr>
      <vt:lpstr>KỶ LỤC CHẠY 100M</vt:lpstr>
      <vt:lpstr>Câu hỏi bài tập về nhà</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Chạy Ngắn</dc:title>
  <dc:creator>Pham Nguyen Thien Huy</dc:creator>
  <cp:lastModifiedBy>Pham Nguyen Thien Huy</cp:lastModifiedBy>
  <cp:revision>8</cp:revision>
  <dcterms:created xsi:type="dcterms:W3CDTF">2021-09-24T10:16:53Z</dcterms:created>
  <dcterms:modified xsi:type="dcterms:W3CDTF">2021-09-27T12:08:02Z</dcterms:modified>
</cp:coreProperties>
</file>